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activeX/activeX1.xml" ContentType="application/vnd.ms-office.activeX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8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29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tags/tag30.xml" ContentType="application/vnd.openxmlformats-officedocument.presentationml.tags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0"/>
  </p:notesMasterIdLst>
  <p:sldIdLst>
    <p:sldId id="256" r:id="rId2"/>
    <p:sldId id="281" r:id="rId3"/>
    <p:sldId id="257" r:id="rId4"/>
    <p:sldId id="283" r:id="rId5"/>
    <p:sldId id="284" r:id="rId6"/>
    <p:sldId id="286" r:id="rId7"/>
    <p:sldId id="258" r:id="rId8"/>
    <p:sldId id="260" r:id="rId9"/>
    <p:sldId id="261" r:id="rId10"/>
    <p:sldId id="263" r:id="rId11"/>
    <p:sldId id="265" r:id="rId12"/>
    <p:sldId id="262" r:id="rId13"/>
    <p:sldId id="266" r:id="rId14"/>
    <p:sldId id="264" r:id="rId15"/>
    <p:sldId id="268" r:id="rId16"/>
    <p:sldId id="269" r:id="rId17"/>
    <p:sldId id="270" r:id="rId18"/>
    <p:sldId id="271" r:id="rId19"/>
    <p:sldId id="287" r:id="rId20"/>
    <p:sldId id="285" r:id="rId21"/>
    <p:sldId id="272" r:id="rId22"/>
    <p:sldId id="273" r:id="rId23"/>
    <p:sldId id="275" r:id="rId24"/>
    <p:sldId id="290" r:id="rId25"/>
    <p:sldId id="288" r:id="rId26"/>
    <p:sldId id="274" r:id="rId27"/>
    <p:sldId id="277" r:id="rId28"/>
    <p:sldId id="297" r:id="rId29"/>
    <p:sldId id="279" r:id="rId30"/>
    <p:sldId id="278" r:id="rId31"/>
    <p:sldId id="291" r:id="rId32"/>
    <p:sldId id="289" r:id="rId33"/>
    <p:sldId id="280" r:id="rId34"/>
    <p:sldId id="292" r:id="rId35"/>
    <p:sldId id="296" r:id="rId36"/>
    <p:sldId id="295" r:id="rId37"/>
    <p:sldId id="293" r:id="rId38"/>
    <p:sldId id="294" r:id="rId39"/>
  </p:sldIdLst>
  <p:sldSz cx="9144000" cy="6858000" type="screen4x3"/>
  <p:notesSz cx="6858000" cy="9144000"/>
  <p:embeddedFontLst>
    <p:embeddedFont>
      <p:font typeface="Ellianarelle's Path" charset="0"/>
      <p:regular r:id="rId41"/>
    </p:embeddedFont>
    <p:embeddedFont>
      <p:font typeface="Edwardian Script ITC" pitchFamily="66" charset="0"/>
      <p:regular r:id="rId42"/>
    </p:embeddedFont>
    <p:embeddedFont>
      <p:font typeface="宋体" pitchFamily="2" charset="-122"/>
      <p:regular r:id="rId43"/>
    </p:embeddedFont>
    <p:embeddedFont>
      <p:font typeface="Miriam Transparent" pitchFamily="34" charset="-79"/>
      <p:regular r:id="rId44"/>
    </p:embeddedFont>
    <p:embeddedFont>
      <p:font typeface="Calibri" pitchFamily="34" charset="0"/>
      <p:regular r:id="rId45"/>
      <p:bold r:id="rId46"/>
      <p:italic r:id="rId47"/>
      <p:boldItalic r:id="rId48"/>
    </p:embeddedFont>
    <p:embeddedFont>
      <p:font typeface="Bellerose" charset="0"/>
      <p:regular r:id="rId49"/>
    </p:embeddedFont>
  </p:embeddedFontLst>
  <p:custDataLst>
    <p:tags r:id="rId5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4C2200"/>
    <a:srgbClr val="CC6600"/>
    <a:srgbClr val="FF8409"/>
    <a:srgbClr val="FFFF66"/>
    <a:srgbClr val="CC99FF"/>
    <a:srgbClr val="FFFFCC"/>
    <a:srgbClr val="FFD243"/>
    <a:srgbClr val="FFF0C1"/>
    <a:srgbClr val="FFDF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58" autoAdjust="0"/>
    <p:restoredTop sz="94660"/>
  </p:normalViewPr>
  <p:slideViewPr>
    <p:cSldViewPr>
      <p:cViewPr>
        <p:scale>
          <a:sx n="68" d="100"/>
          <a:sy n="68" d="100"/>
        </p:scale>
        <p:origin x="-156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6.fntdata"/><Relationship Id="rId20" Type="http://schemas.openxmlformats.org/officeDocument/2006/relationships/slide" Target="slides/slide19.xml"/><Relationship Id="rId41" Type="http://schemas.openxmlformats.org/officeDocument/2006/relationships/font" Target="fonts/font1.fntdata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9.fntdata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971BE1-9A6B-4B1E-B259-6E8615973794}" type="doc">
      <dgm:prSet loTypeId="urn:microsoft.com/office/officeart/2005/8/layout/chevron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SG"/>
        </a:p>
      </dgm:t>
    </dgm:pt>
    <dgm:pt modelId="{C76E9455-809D-4D80-BFE6-30D675D4D04B}">
      <dgm:prSet phldrT="[Text]" custT="1"/>
      <dgm:spPr>
        <a:effectLst>
          <a:outerShdw blurRad="50800" dist="165100" dir="12000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000" dirty="0" smtClean="0">
              <a:solidFill>
                <a:schemeClr val="accent2">
                  <a:lumMod val="50000"/>
                </a:schemeClr>
              </a:solidFill>
            </a:rPr>
            <a:t>1</a:t>
          </a:r>
          <a:endParaRPr lang="en-SG" sz="2000" dirty="0">
            <a:solidFill>
              <a:schemeClr val="accent2">
                <a:lumMod val="50000"/>
              </a:schemeClr>
            </a:solidFill>
          </a:endParaRPr>
        </a:p>
      </dgm:t>
    </dgm:pt>
    <dgm:pt modelId="{D8505C67-F3EE-4462-818D-3DDCC09BE7BC}" type="parTrans" cxnId="{FB4468BA-EEAC-4153-BE6B-03C4866693E2}">
      <dgm:prSet/>
      <dgm:spPr/>
      <dgm:t>
        <a:bodyPr/>
        <a:lstStyle/>
        <a:p>
          <a:endParaRPr lang="en-SG" sz="2000"/>
        </a:p>
      </dgm:t>
    </dgm:pt>
    <dgm:pt modelId="{08B1803C-BB65-4CDF-9714-D999875F694A}" type="sibTrans" cxnId="{FB4468BA-EEAC-4153-BE6B-03C4866693E2}">
      <dgm:prSet/>
      <dgm:spPr/>
      <dgm:t>
        <a:bodyPr/>
        <a:lstStyle/>
        <a:p>
          <a:endParaRPr lang="en-SG" sz="2000"/>
        </a:p>
      </dgm:t>
    </dgm:pt>
    <dgm:pt modelId="{43DB0D95-E4D5-4C0D-A8E2-604C1DEE9BB7}">
      <dgm:prSet phldrT="[Text]" custT="1"/>
      <dgm:spPr>
        <a:effectLst>
          <a:outerShdw blurRad="50800" dist="165100" dir="12000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000" dirty="0" smtClean="0">
              <a:solidFill>
                <a:schemeClr val="accent2">
                  <a:lumMod val="50000"/>
                </a:schemeClr>
              </a:solidFill>
            </a:rPr>
            <a:t>2</a:t>
          </a:r>
          <a:endParaRPr lang="en-SG" sz="2000" dirty="0">
            <a:solidFill>
              <a:schemeClr val="accent2">
                <a:lumMod val="50000"/>
              </a:schemeClr>
            </a:solidFill>
          </a:endParaRPr>
        </a:p>
      </dgm:t>
    </dgm:pt>
    <dgm:pt modelId="{90CFBE71-D6D1-4F2B-A3F5-17CE1137BF79}" type="parTrans" cxnId="{7A668AA1-5763-48DC-BEC7-61FDE6246FF9}">
      <dgm:prSet/>
      <dgm:spPr/>
      <dgm:t>
        <a:bodyPr/>
        <a:lstStyle/>
        <a:p>
          <a:endParaRPr lang="en-SG" sz="2000"/>
        </a:p>
      </dgm:t>
    </dgm:pt>
    <dgm:pt modelId="{E617F2BF-366F-447A-B78B-B42C16737EA3}" type="sibTrans" cxnId="{7A668AA1-5763-48DC-BEC7-61FDE6246FF9}">
      <dgm:prSet/>
      <dgm:spPr/>
      <dgm:t>
        <a:bodyPr/>
        <a:lstStyle/>
        <a:p>
          <a:endParaRPr lang="en-SG" sz="2000"/>
        </a:p>
      </dgm:t>
    </dgm:pt>
    <dgm:pt modelId="{053DC0A2-D76A-4708-B15E-9DF75DA5CCE5}">
      <dgm:prSet phldrT="[Text]" custT="1"/>
      <dgm:spPr>
        <a:effectLst>
          <a:outerShdw blurRad="50800" dist="165100" dir="12000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000" dirty="0" smtClean="0">
              <a:solidFill>
                <a:schemeClr val="accent2">
                  <a:lumMod val="50000"/>
                </a:schemeClr>
              </a:solidFill>
            </a:rPr>
            <a:t>3</a:t>
          </a:r>
          <a:endParaRPr lang="en-SG" sz="2000" dirty="0">
            <a:solidFill>
              <a:schemeClr val="accent2">
                <a:lumMod val="50000"/>
              </a:schemeClr>
            </a:solidFill>
          </a:endParaRPr>
        </a:p>
      </dgm:t>
    </dgm:pt>
    <dgm:pt modelId="{4CE61708-5D3E-4243-AF7F-760D17D6B37A}" type="parTrans" cxnId="{9D01B2DB-FBF5-44ED-8D01-988E7EAB0CFA}">
      <dgm:prSet/>
      <dgm:spPr/>
      <dgm:t>
        <a:bodyPr/>
        <a:lstStyle/>
        <a:p>
          <a:endParaRPr lang="en-SG" sz="2000"/>
        </a:p>
      </dgm:t>
    </dgm:pt>
    <dgm:pt modelId="{DE3AB9E6-9625-499C-B77A-0B8BAA324A3B}" type="sibTrans" cxnId="{9D01B2DB-FBF5-44ED-8D01-988E7EAB0CFA}">
      <dgm:prSet/>
      <dgm:spPr/>
      <dgm:t>
        <a:bodyPr/>
        <a:lstStyle/>
        <a:p>
          <a:endParaRPr lang="en-SG" sz="2000"/>
        </a:p>
      </dgm:t>
    </dgm:pt>
    <dgm:pt modelId="{638D9540-FB4E-4BCB-AB98-968C21DDB21A}">
      <dgm:prSet phldrT="[Text]" custT="1"/>
      <dgm:spPr>
        <a:effectLst>
          <a:outerShdw blurRad="50800" dist="165100" dir="12000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000" dirty="0" smtClean="0">
              <a:solidFill>
                <a:schemeClr val="accent2">
                  <a:lumMod val="50000"/>
                </a:schemeClr>
              </a:solidFill>
            </a:rPr>
            <a:t>4</a:t>
          </a:r>
          <a:endParaRPr lang="en-SG" sz="2000" dirty="0">
            <a:solidFill>
              <a:schemeClr val="accent2">
                <a:lumMod val="50000"/>
              </a:schemeClr>
            </a:solidFill>
          </a:endParaRPr>
        </a:p>
      </dgm:t>
    </dgm:pt>
    <dgm:pt modelId="{D88E76E1-0EFB-4906-8A3D-DD33C78A9E29}" type="parTrans" cxnId="{8E75788C-3F27-4502-B1D2-B253B2198202}">
      <dgm:prSet/>
      <dgm:spPr/>
      <dgm:t>
        <a:bodyPr/>
        <a:lstStyle/>
        <a:p>
          <a:endParaRPr lang="en-SG" sz="2000"/>
        </a:p>
      </dgm:t>
    </dgm:pt>
    <dgm:pt modelId="{C9F87F5D-152E-47E2-BDB0-9F85756C35FD}" type="sibTrans" cxnId="{8E75788C-3F27-4502-B1D2-B253B2198202}">
      <dgm:prSet/>
      <dgm:spPr/>
      <dgm:t>
        <a:bodyPr/>
        <a:lstStyle/>
        <a:p>
          <a:endParaRPr lang="en-SG" sz="2000"/>
        </a:p>
      </dgm:t>
    </dgm:pt>
    <dgm:pt modelId="{077E5F7B-003D-4E08-94AD-0E0F5445645D}">
      <dgm:prSet custT="1"/>
      <dgm:spPr>
        <a:solidFill>
          <a:srgbClr val="FFFFCC">
            <a:alpha val="90000"/>
          </a:srgbClr>
        </a:solidFill>
      </dgm:spPr>
      <dgm:t>
        <a:bodyPr/>
        <a:lstStyle/>
        <a:p>
          <a:r>
            <a:rPr lang="en-US" sz="2000" dirty="0" smtClean="0"/>
            <a:t>Sexual Arousal</a:t>
          </a:r>
          <a:endParaRPr lang="en-SG" sz="2000" dirty="0"/>
        </a:p>
      </dgm:t>
    </dgm:pt>
    <dgm:pt modelId="{B28EBC56-25DE-4A6B-9C74-50C733A4169B}" type="parTrans" cxnId="{D4367560-D8F1-43E5-815B-04F7AED94143}">
      <dgm:prSet/>
      <dgm:spPr/>
      <dgm:t>
        <a:bodyPr/>
        <a:lstStyle/>
        <a:p>
          <a:endParaRPr lang="en-SG" sz="2000"/>
        </a:p>
      </dgm:t>
    </dgm:pt>
    <dgm:pt modelId="{9A82C83D-A2FE-4F80-BFDA-265DFDC8D1DA}" type="sibTrans" cxnId="{D4367560-D8F1-43E5-815B-04F7AED94143}">
      <dgm:prSet/>
      <dgm:spPr/>
      <dgm:t>
        <a:bodyPr/>
        <a:lstStyle/>
        <a:p>
          <a:endParaRPr lang="en-SG" sz="2000"/>
        </a:p>
      </dgm:t>
    </dgm:pt>
    <dgm:pt modelId="{0F07FB44-4C78-44AC-BA1E-3FC8FE181747}">
      <dgm:prSet custT="1"/>
      <dgm:spPr>
        <a:solidFill>
          <a:srgbClr val="FFFFCC">
            <a:alpha val="90000"/>
          </a:srgbClr>
        </a:solidFill>
      </dgm:spPr>
      <dgm:t>
        <a:bodyPr/>
        <a:lstStyle/>
        <a:p>
          <a:r>
            <a:rPr lang="en-US" sz="2000" u="sng" dirty="0" smtClean="0"/>
            <a:t>Arterioles dilate </a:t>
          </a:r>
          <a:r>
            <a:rPr lang="en-US" sz="2000" dirty="0" smtClean="0"/>
            <a:t>in penis</a:t>
          </a:r>
          <a:endParaRPr lang="en-SG" sz="2000" dirty="0"/>
        </a:p>
      </dgm:t>
    </dgm:pt>
    <dgm:pt modelId="{9F850994-4237-42EE-8C37-113C352203D8}" type="parTrans" cxnId="{CB1569B7-2F14-43F8-81F6-872706FC7BB1}">
      <dgm:prSet/>
      <dgm:spPr/>
      <dgm:t>
        <a:bodyPr/>
        <a:lstStyle/>
        <a:p>
          <a:endParaRPr lang="en-SG" sz="2000"/>
        </a:p>
      </dgm:t>
    </dgm:pt>
    <dgm:pt modelId="{E2F1C4DE-EDD1-4AEA-8491-54E38CE2752A}" type="sibTrans" cxnId="{CB1569B7-2F14-43F8-81F6-872706FC7BB1}">
      <dgm:prSet/>
      <dgm:spPr/>
      <dgm:t>
        <a:bodyPr/>
        <a:lstStyle/>
        <a:p>
          <a:endParaRPr lang="en-SG" sz="2000"/>
        </a:p>
      </dgm:t>
    </dgm:pt>
    <dgm:pt modelId="{EECC455B-0081-4BD9-9C25-DC8658462938}">
      <dgm:prSet custT="1"/>
      <dgm:spPr>
        <a:solidFill>
          <a:srgbClr val="FFFFCC">
            <a:alpha val="90000"/>
          </a:srgbClr>
        </a:solidFill>
      </dgm:spPr>
      <dgm:t>
        <a:bodyPr/>
        <a:lstStyle/>
        <a:p>
          <a:r>
            <a:rPr lang="en-US" sz="2000" dirty="0" smtClean="0"/>
            <a:t>Insertion into vagina</a:t>
          </a:r>
          <a:endParaRPr lang="en-SG" sz="2000" dirty="0"/>
        </a:p>
      </dgm:t>
    </dgm:pt>
    <dgm:pt modelId="{78AFA9EF-1EB0-4E92-AE1A-D0A49BAB1A27}" type="parTrans" cxnId="{1167D4ED-62DC-4474-86E9-AA3856CF64BC}">
      <dgm:prSet/>
      <dgm:spPr/>
      <dgm:t>
        <a:bodyPr/>
        <a:lstStyle/>
        <a:p>
          <a:endParaRPr lang="en-SG" sz="2000"/>
        </a:p>
      </dgm:t>
    </dgm:pt>
    <dgm:pt modelId="{A7851988-4B8D-4B5D-A88B-254CF87B6CD8}" type="sibTrans" cxnId="{1167D4ED-62DC-4474-86E9-AA3856CF64BC}">
      <dgm:prSet/>
      <dgm:spPr/>
      <dgm:t>
        <a:bodyPr/>
        <a:lstStyle/>
        <a:p>
          <a:endParaRPr lang="en-SG" sz="2000"/>
        </a:p>
      </dgm:t>
    </dgm:pt>
    <dgm:pt modelId="{29DC9F0D-36DF-4314-BD21-94B19EE30090}">
      <dgm:prSet custT="1"/>
      <dgm:spPr>
        <a:solidFill>
          <a:srgbClr val="FFFFCC">
            <a:alpha val="90000"/>
          </a:srgbClr>
        </a:solidFill>
      </dgm:spPr>
      <dgm:t>
        <a:bodyPr/>
        <a:lstStyle/>
        <a:p>
          <a:r>
            <a:rPr lang="en-US" sz="2000" dirty="0" smtClean="0"/>
            <a:t>Penis becomes </a:t>
          </a:r>
          <a:r>
            <a:rPr lang="en-US" sz="2000" u="sng" dirty="0" smtClean="0"/>
            <a:t>stiff</a:t>
          </a:r>
          <a:r>
            <a:rPr lang="en-US" sz="2000" u="none" dirty="0" smtClean="0"/>
            <a:t> and </a:t>
          </a:r>
          <a:r>
            <a:rPr lang="en-US" sz="2000" u="sng" dirty="0" smtClean="0"/>
            <a:t>erected</a:t>
          </a:r>
          <a:endParaRPr lang="en-SG" sz="2000" dirty="0"/>
        </a:p>
      </dgm:t>
    </dgm:pt>
    <dgm:pt modelId="{85805474-C6EB-4A77-9396-9BA3B48B4510}" type="sibTrans" cxnId="{A7CC0B33-3AC5-4536-AB2F-B7F28E1FBBB1}">
      <dgm:prSet/>
      <dgm:spPr/>
      <dgm:t>
        <a:bodyPr/>
        <a:lstStyle/>
        <a:p>
          <a:endParaRPr lang="en-SG" sz="2000"/>
        </a:p>
      </dgm:t>
    </dgm:pt>
    <dgm:pt modelId="{28B293FD-1D41-4D13-ABCB-7471438B9282}" type="parTrans" cxnId="{A7CC0B33-3AC5-4536-AB2F-B7F28E1FBBB1}">
      <dgm:prSet/>
      <dgm:spPr/>
      <dgm:t>
        <a:bodyPr/>
        <a:lstStyle/>
        <a:p>
          <a:endParaRPr lang="en-SG" sz="2000"/>
        </a:p>
      </dgm:t>
    </dgm:pt>
    <dgm:pt modelId="{DA7C2B80-6B0C-4330-821A-4B951BADE9EE}">
      <dgm:prSet custT="1"/>
      <dgm:spPr>
        <a:solidFill>
          <a:srgbClr val="FFFF66">
            <a:alpha val="89804"/>
          </a:srgbClr>
        </a:solidFill>
        <a:effectLst>
          <a:outerShdw blurRad="50800" dist="165100" dir="12000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000" dirty="0" smtClean="0">
              <a:solidFill>
                <a:schemeClr val="accent2">
                  <a:lumMod val="50000"/>
                </a:schemeClr>
              </a:solidFill>
            </a:rPr>
            <a:t>5</a:t>
          </a:r>
          <a:endParaRPr lang="en-SG" sz="2000" dirty="0">
            <a:solidFill>
              <a:schemeClr val="accent2">
                <a:lumMod val="50000"/>
              </a:schemeClr>
            </a:solidFill>
          </a:endParaRPr>
        </a:p>
      </dgm:t>
    </dgm:pt>
    <dgm:pt modelId="{615499EA-0D6D-4BE1-8199-E00294F49228}" type="parTrans" cxnId="{74FB5D75-7FB3-4FD4-8F31-7ADF944F6D46}">
      <dgm:prSet/>
      <dgm:spPr/>
      <dgm:t>
        <a:bodyPr/>
        <a:lstStyle/>
        <a:p>
          <a:endParaRPr lang="en-SG" sz="2000"/>
        </a:p>
      </dgm:t>
    </dgm:pt>
    <dgm:pt modelId="{60A799EA-2EA0-43AD-BC93-D3503D58FBC0}" type="sibTrans" cxnId="{74FB5D75-7FB3-4FD4-8F31-7ADF944F6D46}">
      <dgm:prSet/>
      <dgm:spPr/>
      <dgm:t>
        <a:bodyPr/>
        <a:lstStyle/>
        <a:p>
          <a:endParaRPr lang="en-SG" sz="2000"/>
        </a:p>
      </dgm:t>
    </dgm:pt>
    <dgm:pt modelId="{ED5306FC-A3A4-432A-A40C-BBBD13A5E120}">
      <dgm:prSet custT="1"/>
      <dgm:spPr>
        <a:solidFill>
          <a:srgbClr val="FFFFCC">
            <a:alpha val="90000"/>
          </a:srgbClr>
        </a:solidFill>
      </dgm:spPr>
      <dgm:t>
        <a:bodyPr/>
        <a:lstStyle/>
        <a:p>
          <a:r>
            <a:rPr lang="en-US" sz="2000" dirty="0" smtClean="0"/>
            <a:t>Sperm swim through </a:t>
          </a:r>
          <a:r>
            <a:rPr lang="en-US" sz="2000" u="sng" dirty="0" smtClean="0"/>
            <a:t>uterus</a:t>
          </a:r>
          <a:r>
            <a:rPr lang="en-US" sz="2000" dirty="0" smtClean="0"/>
            <a:t> and into </a:t>
          </a:r>
          <a:r>
            <a:rPr lang="en-US" sz="2000" u="sng" dirty="0" smtClean="0"/>
            <a:t>oviduct</a:t>
          </a:r>
          <a:endParaRPr lang="en-SG" sz="2000" u="sng" dirty="0"/>
        </a:p>
      </dgm:t>
    </dgm:pt>
    <dgm:pt modelId="{5694F697-415F-438B-BFB3-064A0119E1AC}" type="parTrans" cxnId="{443E8D79-5C1E-4629-B7AE-00B428B4D6CB}">
      <dgm:prSet/>
      <dgm:spPr/>
      <dgm:t>
        <a:bodyPr/>
        <a:lstStyle/>
        <a:p>
          <a:endParaRPr lang="en-SG" sz="2000"/>
        </a:p>
      </dgm:t>
    </dgm:pt>
    <dgm:pt modelId="{0E84622D-783D-4EA3-8BFD-541FC6FA9EAC}" type="sibTrans" cxnId="{443E8D79-5C1E-4629-B7AE-00B428B4D6CB}">
      <dgm:prSet/>
      <dgm:spPr/>
      <dgm:t>
        <a:bodyPr/>
        <a:lstStyle/>
        <a:p>
          <a:endParaRPr lang="en-SG" sz="2000"/>
        </a:p>
      </dgm:t>
    </dgm:pt>
    <dgm:pt modelId="{DBCD53EC-F4AA-4AC3-ACE4-F0236896D34B}">
      <dgm:prSet custT="1"/>
      <dgm:spPr>
        <a:effectLst>
          <a:outerShdw blurRad="50800" dist="165100" dir="1200000" algn="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2000" dirty="0" smtClean="0">
              <a:solidFill>
                <a:schemeClr val="accent2">
                  <a:lumMod val="50000"/>
                </a:schemeClr>
              </a:solidFill>
            </a:rPr>
            <a:t>6</a:t>
          </a:r>
          <a:endParaRPr lang="en-SG" sz="2000" dirty="0">
            <a:solidFill>
              <a:schemeClr val="accent2">
                <a:lumMod val="50000"/>
              </a:schemeClr>
            </a:solidFill>
          </a:endParaRPr>
        </a:p>
      </dgm:t>
    </dgm:pt>
    <dgm:pt modelId="{CBD2C4BA-9DEA-43EA-ABCB-F57B8A29FAAA}" type="parTrans" cxnId="{5368E31A-E588-4A90-AFDC-059CB641928A}">
      <dgm:prSet/>
      <dgm:spPr/>
      <dgm:t>
        <a:bodyPr/>
        <a:lstStyle/>
        <a:p>
          <a:endParaRPr lang="en-SG" sz="2000"/>
        </a:p>
      </dgm:t>
    </dgm:pt>
    <dgm:pt modelId="{F2D7E059-86EE-4B9E-8B0C-CD7B0679B119}" type="sibTrans" cxnId="{5368E31A-E588-4A90-AFDC-059CB641928A}">
      <dgm:prSet/>
      <dgm:spPr/>
      <dgm:t>
        <a:bodyPr/>
        <a:lstStyle/>
        <a:p>
          <a:endParaRPr lang="en-SG" sz="2000"/>
        </a:p>
      </dgm:t>
    </dgm:pt>
    <dgm:pt modelId="{14432929-7909-49DB-B28E-34544B983164}">
      <dgm:prSet custT="1"/>
      <dgm:spPr>
        <a:solidFill>
          <a:srgbClr val="FFFFCC">
            <a:alpha val="90000"/>
          </a:srgbClr>
        </a:solidFill>
      </dgm:spPr>
      <dgm:t>
        <a:bodyPr/>
        <a:lstStyle/>
        <a:p>
          <a:r>
            <a:rPr lang="en-US" sz="2000" dirty="0" smtClean="0"/>
            <a:t>300 to 500 million of sperms enter oviduct</a:t>
          </a:r>
          <a:endParaRPr lang="en-SG" sz="2000" dirty="0"/>
        </a:p>
      </dgm:t>
    </dgm:pt>
    <dgm:pt modelId="{4E3FFAB6-AF1B-4D10-8E12-74EF2356168E}" type="parTrans" cxnId="{08887927-129A-4887-A4E1-56861C94C59F}">
      <dgm:prSet/>
      <dgm:spPr/>
      <dgm:t>
        <a:bodyPr/>
        <a:lstStyle/>
        <a:p>
          <a:endParaRPr lang="en-SG" sz="2000"/>
        </a:p>
      </dgm:t>
    </dgm:pt>
    <dgm:pt modelId="{F3521F43-7474-4D39-AB05-7AFAAD72D41B}" type="sibTrans" cxnId="{08887927-129A-4887-A4E1-56861C94C59F}">
      <dgm:prSet/>
      <dgm:spPr/>
      <dgm:t>
        <a:bodyPr/>
        <a:lstStyle/>
        <a:p>
          <a:endParaRPr lang="en-SG" sz="2000"/>
        </a:p>
      </dgm:t>
    </dgm:pt>
    <dgm:pt modelId="{BCA94FBF-D141-4EFB-A5C2-D942DD37F1B5}">
      <dgm:prSet custT="1"/>
      <dgm:spPr>
        <a:solidFill>
          <a:srgbClr val="FFFFCC">
            <a:alpha val="90000"/>
          </a:srgbClr>
        </a:solidFill>
      </dgm:spPr>
      <dgm:t>
        <a:bodyPr/>
        <a:lstStyle/>
        <a:p>
          <a:r>
            <a:rPr lang="en-US" sz="2000" dirty="0" smtClean="0"/>
            <a:t>Blood enters erectile tissue </a:t>
          </a:r>
          <a:r>
            <a:rPr lang="en-US" sz="2000" u="sng" dirty="0" smtClean="0"/>
            <a:t>faster than it can return </a:t>
          </a:r>
          <a:r>
            <a:rPr lang="en-US" sz="2000" dirty="0" smtClean="0"/>
            <a:t>to venous system</a:t>
          </a:r>
          <a:endParaRPr lang="en-SG" sz="2000" dirty="0"/>
        </a:p>
      </dgm:t>
    </dgm:pt>
    <dgm:pt modelId="{BB850BCB-7DD5-440B-8F14-F598BC2DA73D}" type="parTrans" cxnId="{11734E65-0EFB-406A-AA59-6CD8B2ED6E4B}">
      <dgm:prSet/>
      <dgm:spPr/>
      <dgm:t>
        <a:bodyPr/>
        <a:lstStyle/>
        <a:p>
          <a:endParaRPr lang="en-SG" sz="2000"/>
        </a:p>
      </dgm:t>
    </dgm:pt>
    <dgm:pt modelId="{77E664C3-63BD-4127-A6FA-8E9CA0A32110}" type="sibTrans" cxnId="{11734E65-0EFB-406A-AA59-6CD8B2ED6E4B}">
      <dgm:prSet/>
      <dgm:spPr/>
      <dgm:t>
        <a:bodyPr/>
        <a:lstStyle/>
        <a:p>
          <a:endParaRPr lang="en-SG" sz="2000"/>
        </a:p>
      </dgm:t>
    </dgm:pt>
    <dgm:pt modelId="{ECEF6BC5-3327-46F0-8241-EBF7367236A4}">
      <dgm:prSet custT="1"/>
      <dgm:spPr>
        <a:solidFill>
          <a:srgbClr val="FFFFCC">
            <a:alpha val="90000"/>
          </a:srgbClr>
        </a:solidFill>
      </dgm:spPr>
      <dgm:t>
        <a:bodyPr/>
        <a:lstStyle/>
        <a:p>
          <a:r>
            <a:rPr lang="en-US" sz="2000" u="sng" dirty="0" smtClean="0"/>
            <a:t>Allow entry into vagina</a:t>
          </a:r>
          <a:endParaRPr lang="en-SG" sz="2000" u="sng" dirty="0"/>
        </a:p>
      </dgm:t>
    </dgm:pt>
    <dgm:pt modelId="{C153165B-6168-4244-A8AF-A64472DBA837}" type="parTrans" cxnId="{D33311B2-7E6D-49B6-81D5-1BEA92D6D388}">
      <dgm:prSet/>
      <dgm:spPr/>
      <dgm:t>
        <a:bodyPr/>
        <a:lstStyle/>
        <a:p>
          <a:endParaRPr lang="en-SG" sz="2000"/>
        </a:p>
      </dgm:t>
    </dgm:pt>
    <dgm:pt modelId="{B656B3D7-3AE7-4187-86AA-3B03C7A515A2}" type="sibTrans" cxnId="{D33311B2-7E6D-49B6-81D5-1BEA92D6D388}">
      <dgm:prSet/>
      <dgm:spPr/>
      <dgm:t>
        <a:bodyPr/>
        <a:lstStyle/>
        <a:p>
          <a:endParaRPr lang="en-SG" sz="2000"/>
        </a:p>
      </dgm:t>
    </dgm:pt>
    <dgm:pt modelId="{F9BDACA8-EA81-4549-9623-4F9E11B0DF83}">
      <dgm:prSet custT="1"/>
      <dgm:spPr>
        <a:solidFill>
          <a:srgbClr val="FFFFCC">
            <a:alpha val="90000"/>
          </a:srgbClr>
        </a:solidFill>
      </dgm:spPr>
      <dgm:t>
        <a:bodyPr/>
        <a:lstStyle/>
        <a:p>
          <a:r>
            <a:rPr lang="en-US" sz="2000" dirty="0" smtClean="0"/>
            <a:t>Release of semen into vagina</a:t>
          </a:r>
          <a:endParaRPr lang="en-SG" sz="2000" dirty="0"/>
        </a:p>
      </dgm:t>
    </dgm:pt>
    <dgm:pt modelId="{A83FC464-071D-4A7A-8320-69EC50F34144}" type="parTrans" cxnId="{E5ABC808-99D8-47AD-9C25-92E9E273E6E3}">
      <dgm:prSet/>
      <dgm:spPr/>
      <dgm:t>
        <a:bodyPr/>
        <a:lstStyle/>
        <a:p>
          <a:endParaRPr lang="en-SG" sz="2000"/>
        </a:p>
      </dgm:t>
    </dgm:pt>
    <dgm:pt modelId="{FACC2325-B313-41EE-BB9D-C46C1E276896}" type="sibTrans" cxnId="{E5ABC808-99D8-47AD-9C25-92E9E273E6E3}">
      <dgm:prSet/>
      <dgm:spPr/>
      <dgm:t>
        <a:bodyPr/>
        <a:lstStyle/>
        <a:p>
          <a:endParaRPr lang="en-SG" sz="2000"/>
        </a:p>
      </dgm:t>
    </dgm:pt>
    <dgm:pt modelId="{DAE58379-59AD-4539-8B1E-5C22A7D39E1C}">
      <dgm:prSet custT="1"/>
      <dgm:spPr>
        <a:solidFill>
          <a:srgbClr val="FFFFCC">
            <a:alpha val="90000"/>
          </a:srgbClr>
        </a:solidFill>
      </dgm:spPr>
      <dgm:t>
        <a:bodyPr/>
        <a:lstStyle/>
        <a:p>
          <a:r>
            <a:rPr lang="en-US" sz="2000" dirty="0" smtClean="0"/>
            <a:t>Only 1 will fertilize the egg</a:t>
          </a:r>
          <a:endParaRPr lang="en-SG" sz="2000" dirty="0"/>
        </a:p>
      </dgm:t>
    </dgm:pt>
    <dgm:pt modelId="{42458BE7-25FB-46FF-8FD3-80BBB6524B36}" type="parTrans" cxnId="{28E47EBE-0C4E-4D90-ADEF-1628831F97F4}">
      <dgm:prSet/>
      <dgm:spPr/>
      <dgm:t>
        <a:bodyPr/>
        <a:lstStyle/>
        <a:p>
          <a:endParaRPr lang="en-SG" sz="2000"/>
        </a:p>
      </dgm:t>
    </dgm:pt>
    <dgm:pt modelId="{2786324C-FAFF-41E1-ABE5-2D82E1453B3D}" type="sibTrans" cxnId="{28E47EBE-0C4E-4D90-ADEF-1628831F97F4}">
      <dgm:prSet/>
      <dgm:spPr/>
      <dgm:t>
        <a:bodyPr/>
        <a:lstStyle/>
        <a:p>
          <a:endParaRPr lang="en-SG" sz="2000"/>
        </a:p>
      </dgm:t>
    </dgm:pt>
    <dgm:pt modelId="{7FE56DE8-C844-44F7-9727-9A2567888672}" type="pres">
      <dgm:prSet presAssocID="{03971BE1-9A6B-4B1E-B259-6E861597379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SG"/>
        </a:p>
      </dgm:t>
    </dgm:pt>
    <dgm:pt modelId="{EF21ABB8-0A17-4070-A53E-E1DC3DEEA3F9}" type="pres">
      <dgm:prSet presAssocID="{C76E9455-809D-4D80-BFE6-30D675D4D04B}" presName="composite" presStyleCnt="0"/>
      <dgm:spPr/>
    </dgm:pt>
    <dgm:pt modelId="{BBD03840-075D-49D9-906F-04619FB24F15}" type="pres">
      <dgm:prSet presAssocID="{C76E9455-809D-4D80-BFE6-30D675D4D04B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7B4E22AA-3D48-43E8-956B-D08404057207}" type="pres">
      <dgm:prSet presAssocID="{C76E9455-809D-4D80-BFE6-30D675D4D04B}" presName="descendantText" presStyleLbl="alignAcc1" presStyleIdx="0" presStyleCnt="6" custScaleY="105096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7FAA440E-EE6F-45F5-AB83-FD590070C2F4}" type="pres">
      <dgm:prSet presAssocID="{08B1803C-BB65-4CDF-9714-D999875F694A}" presName="sp" presStyleCnt="0"/>
      <dgm:spPr/>
    </dgm:pt>
    <dgm:pt modelId="{102B5784-B10B-4104-9649-4457B0AF5B61}" type="pres">
      <dgm:prSet presAssocID="{43DB0D95-E4D5-4C0D-A8E2-604C1DEE9BB7}" presName="composite" presStyleCnt="0"/>
      <dgm:spPr/>
    </dgm:pt>
    <dgm:pt modelId="{2B9AEB7A-9A2A-4FEB-B68B-5DFA53758733}" type="pres">
      <dgm:prSet presAssocID="{43DB0D95-E4D5-4C0D-A8E2-604C1DEE9BB7}" presName="parentText" presStyleLbl="alignNode1" presStyleIdx="1" presStyleCnt="6" custScaleY="128490">
        <dgm:presLayoutVars>
          <dgm:chMax val="1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D2273374-0DF1-49D5-A081-8EE17CB908A6}" type="pres">
      <dgm:prSet presAssocID="{43DB0D95-E4D5-4C0D-A8E2-604C1DEE9BB7}" presName="descendantText" presStyleLbl="alignAcc1" presStyleIdx="1" presStyleCnt="6" custScaleY="154890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537E8310-D250-42A2-AFE6-FF680548A2F0}" type="pres">
      <dgm:prSet presAssocID="{E617F2BF-366F-447A-B78B-B42C16737EA3}" presName="sp" presStyleCnt="0"/>
      <dgm:spPr/>
    </dgm:pt>
    <dgm:pt modelId="{66E8D236-E470-4412-96AE-4ECE6FAEA570}" type="pres">
      <dgm:prSet presAssocID="{053DC0A2-D76A-4708-B15E-9DF75DA5CCE5}" presName="composite" presStyleCnt="0"/>
      <dgm:spPr/>
    </dgm:pt>
    <dgm:pt modelId="{C68A0C88-00C7-432E-891E-4FE5FEF965D7}" type="pres">
      <dgm:prSet presAssocID="{053DC0A2-D76A-4708-B15E-9DF75DA5CCE5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E745BCB2-217E-452A-A93A-A0E629CB39D8}" type="pres">
      <dgm:prSet presAssocID="{053DC0A2-D76A-4708-B15E-9DF75DA5CCE5}" presName="descendantText" presStyleLbl="alignAcc1" presStyleIdx="2" presStyleCnt="6" custLinFactNeighborY="-3183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4158F35B-71DB-4092-B72A-B1C70ECA7E55}" type="pres">
      <dgm:prSet presAssocID="{DE3AB9E6-9625-499C-B77A-0B8BAA324A3B}" presName="sp" presStyleCnt="0"/>
      <dgm:spPr/>
    </dgm:pt>
    <dgm:pt modelId="{803C74F7-5A57-46BD-9593-284E53027545}" type="pres">
      <dgm:prSet presAssocID="{638D9540-FB4E-4BCB-AB98-968C21DDB21A}" presName="composite" presStyleCnt="0"/>
      <dgm:spPr/>
    </dgm:pt>
    <dgm:pt modelId="{3C1E0C21-9624-4A03-B2AA-A04E59D58861}" type="pres">
      <dgm:prSet presAssocID="{638D9540-FB4E-4BCB-AB98-968C21DDB21A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5FC06DCD-6EF6-45AC-B63B-0D7DB58DE1F8}" type="pres">
      <dgm:prSet presAssocID="{638D9540-FB4E-4BCB-AB98-968C21DDB21A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55876857-AAE9-46A6-9132-9552589E771A}" type="pres">
      <dgm:prSet presAssocID="{C9F87F5D-152E-47E2-BDB0-9F85756C35FD}" presName="sp" presStyleCnt="0"/>
      <dgm:spPr/>
    </dgm:pt>
    <dgm:pt modelId="{51D70C0E-164E-443F-B309-1F1F4F282C43}" type="pres">
      <dgm:prSet presAssocID="{DA7C2B80-6B0C-4330-821A-4B951BADE9EE}" presName="composite" presStyleCnt="0"/>
      <dgm:spPr/>
    </dgm:pt>
    <dgm:pt modelId="{F5BEAE13-8620-4C8B-91C2-1B201F57C8DD}" type="pres">
      <dgm:prSet presAssocID="{DA7C2B80-6B0C-4330-821A-4B951BADE9EE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DD29DBA0-D08B-483A-8054-F28C64CA7177}" type="pres">
      <dgm:prSet presAssocID="{DA7C2B80-6B0C-4330-821A-4B951BADE9EE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CD3CC361-D771-4382-AD60-CE0D271BDEEC}" type="pres">
      <dgm:prSet presAssocID="{60A799EA-2EA0-43AD-BC93-D3503D58FBC0}" presName="sp" presStyleCnt="0"/>
      <dgm:spPr/>
    </dgm:pt>
    <dgm:pt modelId="{1240017F-5C3A-490A-9DFE-592038A0CF35}" type="pres">
      <dgm:prSet presAssocID="{DBCD53EC-F4AA-4AC3-ACE4-F0236896D34B}" presName="composite" presStyleCnt="0"/>
      <dgm:spPr/>
    </dgm:pt>
    <dgm:pt modelId="{7F21EC26-4BDA-43E3-879C-4DACADD0627C}" type="pres">
      <dgm:prSet presAssocID="{DBCD53EC-F4AA-4AC3-ACE4-F0236896D34B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SG"/>
        </a:p>
      </dgm:t>
    </dgm:pt>
    <dgm:pt modelId="{7A8196DC-209B-4B42-809F-068D9672A4A3}" type="pres">
      <dgm:prSet presAssocID="{DBCD53EC-F4AA-4AC3-ACE4-F0236896D34B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SG"/>
        </a:p>
      </dgm:t>
    </dgm:pt>
  </dgm:ptLst>
  <dgm:cxnLst>
    <dgm:cxn modelId="{35646297-E578-4F78-8839-DF1BAF0F4187}" type="presOf" srcId="{DBCD53EC-F4AA-4AC3-ACE4-F0236896D34B}" destId="{7F21EC26-4BDA-43E3-879C-4DACADD0627C}" srcOrd="0" destOrd="0" presId="urn:microsoft.com/office/officeart/2005/8/layout/chevron2"/>
    <dgm:cxn modelId="{D70A8BC5-B413-4D48-B486-079FE2979953}" type="presOf" srcId="{ECEF6BC5-3327-46F0-8241-EBF7367236A4}" destId="{E745BCB2-217E-452A-A93A-A0E629CB39D8}" srcOrd="0" destOrd="1" presId="urn:microsoft.com/office/officeart/2005/8/layout/chevron2"/>
    <dgm:cxn modelId="{5368E31A-E588-4A90-AFDC-059CB641928A}" srcId="{03971BE1-9A6B-4B1E-B259-6E8615973794}" destId="{DBCD53EC-F4AA-4AC3-ACE4-F0236896D34B}" srcOrd="5" destOrd="0" parTransId="{CBD2C4BA-9DEA-43EA-ABCB-F57B8A29FAAA}" sibTransId="{F2D7E059-86EE-4B9E-8B0C-CD7B0679B119}"/>
    <dgm:cxn modelId="{93331F49-2DA9-47A2-B384-C5728D27137D}" type="presOf" srcId="{DA7C2B80-6B0C-4330-821A-4B951BADE9EE}" destId="{F5BEAE13-8620-4C8B-91C2-1B201F57C8DD}" srcOrd="0" destOrd="0" presId="urn:microsoft.com/office/officeart/2005/8/layout/chevron2"/>
    <dgm:cxn modelId="{D8E15CA9-15B5-4E47-A52B-ACA7B5E4C3D2}" type="presOf" srcId="{053DC0A2-D76A-4708-B15E-9DF75DA5CCE5}" destId="{C68A0C88-00C7-432E-891E-4FE5FEF965D7}" srcOrd="0" destOrd="0" presId="urn:microsoft.com/office/officeart/2005/8/layout/chevron2"/>
    <dgm:cxn modelId="{08887927-129A-4887-A4E1-56861C94C59F}" srcId="{DBCD53EC-F4AA-4AC3-ACE4-F0236896D34B}" destId="{14432929-7909-49DB-B28E-34544B983164}" srcOrd="0" destOrd="0" parTransId="{4E3FFAB6-AF1B-4D10-8E12-74EF2356168E}" sibTransId="{F3521F43-7474-4D39-AB05-7AFAAD72D41B}"/>
    <dgm:cxn modelId="{147001F8-B2FD-4B24-A1D0-A4E0C02E46D5}" type="presOf" srcId="{03971BE1-9A6B-4B1E-B259-6E8615973794}" destId="{7FE56DE8-C844-44F7-9727-9A2567888672}" srcOrd="0" destOrd="0" presId="urn:microsoft.com/office/officeart/2005/8/layout/chevron2"/>
    <dgm:cxn modelId="{9D01B2DB-FBF5-44ED-8D01-988E7EAB0CFA}" srcId="{03971BE1-9A6B-4B1E-B259-6E8615973794}" destId="{053DC0A2-D76A-4708-B15E-9DF75DA5CCE5}" srcOrd="2" destOrd="0" parTransId="{4CE61708-5D3E-4243-AF7F-760D17D6B37A}" sibTransId="{DE3AB9E6-9625-499C-B77A-0B8BAA324A3B}"/>
    <dgm:cxn modelId="{113AA9B3-2E46-401E-8A1E-A394405634B8}" type="presOf" srcId="{0F07FB44-4C78-44AC-BA1E-3FC8FE181747}" destId="{D2273374-0DF1-49D5-A081-8EE17CB908A6}" srcOrd="0" destOrd="0" presId="urn:microsoft.com/office/officeart/2005/8/layout/chevron2"/>
    <dgm:cxn modelId="{10CB42FF-2E0F-494C-BD4E-ABDD67839FB8}" type="presOf" srcId="{F9BDACA8-EA81-4549-9623-4F9E11B0DF83}" destId="{5FC06DCD-6EF6-45AC-B63B-0D7DB58DE1F8}" srcOrd="0" destOrd="1" presId="urn:microsoft.com/office/officeart/2005/8/layout/chevron2"/>
    <dgm:cxn modelId="{0B6C9AF3-C27B-46F1-A39C-5EBA2BB59584}" type="presOf" srcId="{DAE58379-59AD-4539-8B1E-5C22A7D39E1C}" destId="{7A8196DC-209B-4B42-809F-068D9672A4A3}" srcOrd="0" destOrd="1" presId="urn:microsoft.com/office/officeart/2005/8/layout/chevron2"/>
    <dgm:cxn modelId="{443E8D79-5C1E-4629-B7AE-00B428B4D6CB}" srcId="{DA7C2B80-6B0C-4330-821A-4B951BADE9EE}" destId="{ED5306FC-A3A4-432A-A40C-BBBD13A5E120}" srcOrd="0" destOrd="0" parTransId="{5694F697-415F-438B-BFB3-064A0119E1AC}" sibTransId="{0E84622D-783D-4EA3-8BFD-541FC6FA9EAC}"/>
    <dgm:cxn modelId="{399C5192-4B50-48AE-B07B-A908D598E99D}" type="presOf" srcId="{29DC9F0D-36DF-4314-BD21-94B19EE30090}" destId="{E745BCB2-217E-452A-A93A-A0E629CB39D8}" srcOrd="0" destOrd="0" presId="urn:microsoft.com/office/officeart/2005/8/layout/chevron2"/>
    <dgm:cxn modelId="{28E47EBE-0C4E-4D90-ADEF-1628831F97F4}" srcId="{DBCD53EC-F4AA-4AC3-ACE4-F0236896D34B}" destId="{DAE58379-59AD-4539-8B1E-5C22A7D39E1C}" srcOrd="1" destOrd="0" parTransId="{42458BE7-25FB-46FF-8FD3-80BBB6524B36}" sibTransId="{2786324C-FAFF-41E1-ABE5-2D82E1453B3D}"/>
    <dgm:cxn modelId="{D33311B2-7E6D-49B6-81D5-1BEA92D6D388}" srcId="{053DC0A2-D76A-4708-B15E-9DF75DA5CCE5}" destId="{ECEF6BC5-3327-46F0-8241-EBF7367236A4}" srcOrd="1" destOrd="0" parTransId="{C153165B-6168-4244-A8AF-A64472DBA837}" sibTransId="{B656B3D7-3AE7-4187-86AA-3B03C7A515A2}"/>
    <dgm:cxn modelId="{74FB5D75-7FB3-4FD4-8F31-7ADF944F6D46}" srcId="{03971BE1-9A6B-4B1E-B259-6E8615973794}" destId="{DA7C2B80-6B0C-4330-821A-4B951BADE9EE}" srcOrd="4" destOrd="0" parTransId="{615499EA-0D6D-4BE1-8199-E00294F49228}" sibTransId="{60A799EA-2EA0-43AD-BC93-D3503D58FBC0}"/>
    <dgm:cxn modelId="{38CBA6FC-4EE4-4927-876A-8C6689ABA3FD}" type="presOf" srcId="{638D9540-FB4E-4BCB-AB98-968C21DDB21A}" destId="{3C1E0C21-9624-4A03-B2AA-A04E59D58861}" srcOrd="0" destOrd="0" presId="urn:microsoft.com/office/officeart/2005/8/layout/chevron2"/>
    <dgm:cxn modelId="{11734E65-0EFB-406A-AA59-6CD8B2ED6E4B}" srcId="{43DB0D95-E4D5-4C0D-A8E2-604C1DEE9BB7}" destId="{BCA94FBF-D141-4EFB-A5C2-D942DD37F1B5}" srcOrd="1" destOrd="0" parTransId="{BB850BCB-7DD5-440B-8F14-F598BC2DA73D}" sibTransId="{77E664C3-63BD-4127-A6FA-8E9CA0A32110}"/>
    <dgm:cxn modelId="{A7CC0B33-3AC5-4536-AB2F-B7F28E1FBBB1}" srcId="{053DC0A2-D76A-4708-B15E-9DF75DA5CCE5}" destId="{29DC9F0D-36DF-4314-BD21-94B19EE30090}" srcOrd="0" destOrd="0" parTransId="{28B293FD-1D41-4D13-ABCB-7471438B9282}" sibTransId="{85805474-C6EB-4A77-9396-9BA3B48B4510}"/>
    <dgm:cxn modelId="{8757BDD7-B7D3-4C37-BE0C-783F60BACE4E}" type="presOf" srcId="{EECC455B-0081-4BD9-9C25-DC8658462938}" destId="{5FC06DCD-6EF6-45AC-B63B-0D7DB58DE1F8}" srcOrd="0" destOrd="0" presId="urn:microsoft.com/office/officeart/2005/8/layout/chevron2"/>
    <dgm:cxn modelId="{309EB08C-0E3B-4863-8B8A-E8BBA0CC22C5}" type="presOf" srcId="{43DB0D95-E4D5-4C0D-A8E2-604C1DEE9BB7}" destId="{2B9AEB7A-9A2A-4FEB-B68B-5DFA53758733}" srcOrd="0" destOrd="0" presId="urn:microsoft.com/office/officeart/2005/8/layout/chevron2"/>
    <dgm:cxn modelId="{FB4468BA-EEAC-4153-BE6B-03C4866693E2}" srcId="{03971BE1-9A6B-4B1E-B259-6E8615973794}" destId="{C76E9455-809D-4D80-BFE6-30D675D4D04B}" srcOrd="0" destOrd="0" parTransId="{D8505C67-F3EE-4462-818D-3DDCC09BE7BC}" sibTransId="{08B1803C-BB65-4CDF-9714-D999875F694A}"/>
    <dgm:cxn modelId="{722DB6E8-B4C6-4EBB-B681-539007CA0A4C}" type="presOf" srcId="{14432929-7909-49DB-B28E-34544B983164}" destId="{7A8196DC-209B-4B42-809F-068D9672A4A3}" srcOrd="0" destOrd="0" presId="urn:microsoft.com/office/officeart/2005/8/layout/chevron2"/>
    <dgm:cxn modelId="{E5ABC808-99D8-47AD-9C25-92E9E273E6E3}" srcId="{638D9540-FB4E-4BCB-AB98-968C21DDB21A}" destId="{F9BDACA8-EA81-4549-9623-4F9E11B0DF83}" srcOrd="1" destOrd="0" parTransId="{A83FC464-071D-4A7A-8320-69EC50F34144}" sibTransId="{FACC2325-B313-41EE-BB9D-C46C1E276896}"/>
    <dgm:cxn modelId="{8E75788C-3F27-4502-B1D2-B253B2198202}" srcId="{03971BE1-9A6B-4B1E-B259-6E8615973794}" destId="{638D9540-FB4E-4BCB-AB98-968C21DDB21A}" srcOrd="3" destOrd="0" parTransId="{D88E76E1-0EFB-4906-8A3D-DD33C78A9E29}" sibTransId="{C9F87F5D-152E-47E2-BDB0-9F85756C35FD}"/>
    <dgm:cxn modelId="{D4367560-D8F1-43E5-815B-04F7AED94143}" srcId="{C76E9455-809D-4D80-BFE6-30D675D4D04B}" destId="{077E5F7B-003D-4E08-94AD-0E0F5445645D}" srcOrd="0" destOrd="0" parTransId="{B28EBC56-25DE-4A6B-9C74-50C733A4169B}" sibTransId="{9A82C83D-A2FE-4F80-BFDA-265DFDC8D1DA}"/>
    <dgm:cxn modelId="{1BD71B13-B2D2-4271-91A8-F0C82DD2F1B7}" type="presOf" srcId="{BCA94FBF-D141-4EFB-A5C2-D942DD37F1B5}" destId="{D2273374-0DF1-49D5-A081-8EE17CB908A6}" srcOrd="0" destOrd="1" presId="urn:microsoft.com/office/officeart/2005/8/layout/chevron2"/>
    <dgm:cxn modelId="{6E774125-53AF-4ED9-B3B0-2190AB7B9EC3}" type="presOf" srcId="{077E5F7B-003D-4E08-94AD-0E0F5445645D}" destId="{7B4E22AA-3D48-43E8-956B-D08404057207}" srcOrd="0" destOrd="0" presId="urn:microsoft.com/office/officeart/2005/8/layout/chevron2"/>
    <dgm:cxn modelId="{A8BE48CF-B06E-4136-ACF0-C41254296682}" type="presOf" srcId="{C76E9455-809D-4D80-BFE6-30D675D4D04B}" destId="{BBD03840-075D-49D9-906F-04619FB24F15}" srcOrd="0" destOrd="0" presId="urn:microsoft.com/office/officeart/2005/8/layout/chevron2"/>
    <dgm:cxn modelId="{7A668AA1-5763-48DC-BEC7-61FDE6246FF9}" srcId="{03971BE1-9A6B-4B1E-B259-6E8615973794}" destId="{43DB0D95-E4D5-4C0D-A8E2-604C1DEE9BB7}" srcOrd="1" destOrd="0" parTransId="{90CFBE71-D6D1-4F2B-A3F5-17CE1137BF79}" sibTransId="{E617F2BF-366F-447A-B78B-B42C16737EA3}"/>
    <dgm:cxn modelId="{CB1569B7-2F14-43F8-81F6-872706FC7BB1}" srcId="{43DB0D95-E4D5-4C0D-A8E2-604C1DEE9BB7}" destId="{0F07FB44-4C78-44AC-BA1E-3FC8FE181747}" srcOrd="0" destOrd="0" parTransId="{9F850994-4237-42EE-8C37-113C352203D8}" sibTransId="{E2F1C4DE-EDD1-4AEA-8491-54E38CE2752A}"/>
    <dgm:cxn modelId="{A2BB3148-F3B0-4727-9CE4-B152F36937AD}" type="presOf" srcId="{ED5306FC-A3A4-432A-A40C-BBBD13A5E120}" destId="{DD29DBA0-D08B-483A-8054-F28C64CA7177}" srcOrd="0" destOrd="0" presId="urn:microsoft.com/office/officeart/2005/8/layout/chevron2"/>
    <dgm:cxn modelId="{1167D4ED-62DC-4474-86E9-AA3856CF64BC}" srcId="{638D9540-FB4E-4BCB-AB98-968C21DDB21A}" destId="{EECC455B-0081-4BD9-9C25-DC8658462938}" srcOrd="0" destOrd="0" parTransId="{78AFA9EF-1EB0-4E92-AE1A-D0A49BAB1A27}" sibTransId="{A7851988-4B8D-4B5D-A88B-254CF87B6CD8}"/>
    <dgm:cxn modelId="{DA74C126-65F2-44F2-87D5-225F2EBB22AB}" type="presParOf" srcId="{7FE56DE8-C844-44F7-9727-9A2567888672}" destId="{EF21ABB8-0A17-4070-A53E-E1DC3DEEA3F9}" srcOrd="0" destOrd="0" presId="urn:microsoft.com/office/officeart/2005/8/layout/chevron2"/>
    <dgm:cxn modelId="{7EDC44E9-8189-4A3E-922B-3910BB378251}" type="presParOf" srcId="{EF21ABB8-0A17-4070-A53E-E1DC3DEEA3F9}" destId="{BBD03840-075D-49D9-906F-04619FB24F15}" srcOrd="0" destOrd="0" presId="urn:microsoft.com/office/officeart/2005/8/layout/chevron2"/>
    <dgm:cxn modelId="{D61BDFE3-C0C8-4824-ACF3-2EA8E7C3F346}" type="presParOf" srcId="{EF21ABB8-0A17-4070-A53E-E1DC3DEEA3F9}" destId="{7B4E22AA-3D48-43E8-956B-D08404057207}" srcOrd="1" destOrd="0" presId="urn:microsoft.com/office/officeart/2005/8/layout/chevron2"/>
    <dgm:cxn modelId="{6E7DAA91-C6D3-4FC4-B9F8-5B2B80E6245B}" type="presParOf" srcId="{7FE56DE8-C844-44F7-9727-9A2567888672}" destId="{7FAA440E-EE6F-45F5-AB83-FD590070C2F4}" srcOrd="1" destOrd="0" presId="urn:microsoft.com/office/officeart/2005/8/layout/chevron2"/>
    <dgm:cxn modelId="{13E0D4DD-4AFF-48B2-80AF-24F437318ABF}" type="presParOf" srcId="{7FE56DE8-C844-44F7-9727-9A2567888672}" destId="{102B5784-B10B-4104-9649-4457B0AF5B61}" srcOrd="2" destOrd="0" presId="urn:microsoft.com/office/officeart/2005/8/layout/chevron2"/>
    <dgm:cxn modelId="{AC19BB82-AAB5-4DE7-9311-2D1FC91A7210}" type="presParOf" srcId="{102B5784-B10B-4104-9649-4457B0AF5B61}" destId="{2B9AEB7A-9A2A-4FEB-B68B-5DFA53758733}" srcOrd="0" destOrd="0" presId="urn:microsoft.com/office/officeart/2005/8/layout/chevron2"/>
    <dgm:cxn modelId="{994EB275-808D-44C6-BFF6-9B838B21556C}" type="presParOf" srcId="{102B5784-B10B-4104-9649-4457B0AF5B61}" destId="{D2273374-0DF1-49D5-A081-8EE17CB908A6}" srcOrd="1" destOrd="0" presId="urn:microsoft.com/office/officeart/2005/8/layout/chevron2"/>
    <dgm:cxn modelId="{9899E26B-3621-4368-8262-D7C2CD7488D6}" type="presParOf" srcId="{7FE56DE8-C844-44F7-9727-9A2567888672}" destId="{537E8310-D250-42A2-AFE6-FF680548A2F0}" srcOrd="3" destOrd="0" presId="urn:microsoft.com/office/officeart/2005/8/layout/chevron2"/>
    <dgm:cxn modelId="{90AE61C5-3801-4177-AC22-76A71362B08C}" type="presParOf" srcId="{7FE56DE8-C844-44F7-9727-9A2567888672}" destId="{66E8D236-E470-4412-96AE-4ECE6FAEA570}" srcOrd="4" destOrd="0" presId="urn:microsoft.com/office/officeart/2005/8/layout/chevron2"/>
    <dgm:cxn modelId="{17EC822D-1A5D-4265-B7AE-40C007122723}" type="presParOf" srcId="{66E8D236-E470-4412-96AE-4ECE6FAEA570}" destId="{C68A0C88-00C7-432E-891E-4FE5FEF965D7}" srcOrd="0" destOrd="0" presId="urn:microsoft.com/office/officeart/2005/8/layout/chevron2"/>
    <dgm:cxn modelId="{F16EF0C5-3971-4365-AA59-8ADFEBB583C6}" type="presParOf" srcId="{66E8D236-E470-4412-96AE-4ECE6FAEA570}" destId="{E745BCB2-217E-452A-A93A-A0E629CB39D8}" srcOrd="1" destOrd="0" presId="urn:microsoft.com/office/officeart/2005/8/layout/chevron2"/>
    <dgm:cxn modelId="{968E9B00-D274-4924-AD09-35527767EFC9}" type="presParOf" srcId="{7FE56DE8-C844-44F7-9727-9A2567888672}" destId="{4158F35B-71DB-4092-B72A-B1C70ECA7E55}" srcOrd="5" destOrd="0" presId="urn:microsoft.com/office/officeart/2005/8/layout/chevron2"/>
    <dgm:cxn modelId="{FEF0F9D7-85F8-407F-AA9D-A98DB02306EA}" type="presParOf" srcId="{7FE56DE8-C844-44F7-9727-9A2567888672}" destId="{803C74F7-5A57-46BD-9593-284E53027545}" srcOrd="6" destOrd="0" presId="urn:microsoft.com/office/officeart/2005/8/layout/chevron2"/>
    <dgm:cxn modelId="{5B126C62-1AFC-408F-96E9-E7134EE7697C}" type="presParOf" srcId="{803C74F7-5A57-46BD-9593-284E53027545}" destId="{3C1E0C21-9624-4A03-B2AA-A04E59D58861}" srcOrd="0" destOrd="0" presId="urn:microsoft.com/office/officeart/2005/8/layout/chevron2"/>
    <dgm:cxn modelId="{E895A13F-36CB-4615-B3C7-D7B73C947D4B}" type="presParOf" srcId="{803C74F7-5A57-46BD-9593-284E53027545}" destId="{5FC06DCD-6EF6-45AC-B63B-0D7DB58DE1F8}" srcOrd="1" destOrd="0" presId="urn:microsoft.com/office/officeart/2005/8/layout/chevron2"/>
    <dgm:cxn modelId="{01A414FC-ADDA-4D6F-B89E-FD72D266F0E5}" type="presParOf" srcId="{7FE56DE8-C844-44F7-9727-9A2567888672}" destId="{55876857-AAE9-46A6-9132-9552589E771A}" srcOrd="7" destOrd="0" presId="urn:microsoft.com/office/officeart/2005/8/layout/chevron2"/>
    <dgm:cxn modelId="{5BCE4ECC-122C-45F4-8F70-591135F5117B}" type="presParOf" srcId="{7FE56DE8-C844-44F7-9727-9A2567888672}" destId="{51D70C0E-164E-443F-B309-1F1F4F282C43}" srcOrd="8" destOrd="0" presId="urn:microsoft.com/office/officeart/2005/8/layout/chevron2"/>
    <dgm:cxn modelId="{2597B12C-AE9E-495F-B1FC-37F91BE1C9EB}" type="presParOf" srcId="{51D70C0E-164E-443F-B309-1F1F4F282C43}" destId="{F5BEAE13-8620-4C8B-91C2-1B201F57C8DD}" srcOrd="0" destOrd="0" presId="urn:microsoft.com/office/officeart/2005/8/layout/chevron2"/>
    <dgm:cxn modelId="{E274F9F6-9FFB-4B77-BF10-86471B82DA33}" type="presParOf" srcId="{51D70C0E-164E-443F-B309-1F1F4F282C43}" destId="{DD29DBA0-D08B-483A-8054-F28C64CA7177}" srcOrd="1" destOrd="0" presId="urn:microsoft.com/office/officeart/2005/8/layout/chevron2"/>
    <dgm:cxn modelId="{4060C2F5-A524-497F-BCAC-D1673C5C4A98}" type="presParOf" srcId="{7FE56DE8-C844-44F7-9727-9A2567888672}" destId="{CD3CC361-D771-4382-AD60-CE0D271BDEEC}" srcOrd="9" destOrd="0" presId="urn:microsoft.com/office/officeart/2005/8/layout/chevron2"/>
    <dgm:cxn modelId="{AE3EA763-1F5E-48C7-9393-FFC59F735C9C}" type="presParOf" srcId="{7FE56DE8-C844-44F7-9727-9A2567888672}" destId="{1240017F-5C3A-490A-9DFE-592038A0CF35}" srcOrd="10" destOrd="0" presId="urn:microsoft.com/office/officeart/2005/8/layout/chevron2"/>
    <dgm:cxn modelId="{2C56329F-FE78-49E4-9477-FBF827F61D11}" type="presParOf" srcId="{1240017F-5C3A-490A-9DFE-592038A0CF35}" destId="{7F21EC26-4BDA-43E3-879C-4DACADD0627C}" srcOrd="0" destOrd="0" presId="urn:microsoft.com/office/officeart/2005/8/layout/chevron2"/>
    <dgm:cxn modelId="{B3A8783C-9DD1-4B45-A7F9-8808815175DF}" type="presParOf" srcId="{1240017F-5C3A-490A-9DFE-592038A0CF35}" destId="{7A8196DC-209B-4B42-809F-068D9672A4A3}" srcOrd="1" destOrd="0" presId="urn:microsoft.com/office/officeart/2005/8/layout/chevron2"/>
  </dgm:cxnLst>
  <dgm:bg>
    <a:effectLst>
      <a:outerShdw blurRad="50800" dist="203200" dir="8100000" sx="102000" sy="102000" algn="tr" rotWithShape="0">
        <a:prstClr val="black">
          <a:alpha val="95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D03840-075D-49D9-906F-04619FB24F15}">
      <dsp:nvSpPr>
        <dsp:cNvPr id="0" name=""/>
        <dsp:cNvSpPr/>
      </dsp:nvSpPr>
      <dsp:spPr>
        <a:xfrm rot="5400000">
          <a:off x="-140067" y="174358"/>
          <a:ext cx="933780" cy="653646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65100" dir="12000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2">
                  <a:lumMod val="50000"/>
                </a:schemeClr>
              </a:solidFill>
            </a:rPr>
            <a:t>1</a:t>
          </a:r>
          <a:endParaRPr lang="en-SG" sz="2000" kern="1200" dirty="0">
            <a:solidFill>
              <a:schemeClr val="accent2">
                <a:lumMod val="50000"/>
              </a:schemeClr>
            </a:solidFill>
          </a:endParaRPr>
        </a:p>
      </dsp:txBody>
      <dsp:txXfrm rot="-5400000">
        <a:off x="0" y="361114"/>
        <a:ext cx="653646" cy="280134"/>
      </dsp:txXfrm>
    </dsp:sp>
    <dsp:sp modelId="{7B4E22AA-3D48-43E8-956B-D08404057207}">
      <dsp:nvSpPr>
        <dsp:cNvPr id="0" name=""/>
        <dsp:cNvSpPr/>
      </dsp:nvSpPr>
      <dsp:spPr>
        <a:xfrm rot="5400000">
          <a:off x="3038641" y="-2366168"/>
          <a:ext cx="637888" cy="5407878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Sexual Arousal</a:t>
          </a:r>
          <a:endParaRPr lang="en-SG" sz="2000" kern="1200" dirty="0"/>
        </a:p>
      </dsp:txBody>
      <dsp:txXfrm rot="-5400000">
        <a:off x="653647" y="49965"/>
        <a:ext cx="5376739" cy="575610"/>
      </dsp:txXfrm>
    </dsp:sp>
    <dsp:sp modelId="{2B9AEB7A-9A2A-4FEB-B68B-5DFA53758733}">
      <dsp:nvSpPr>
        <dsp:cNvPr id="0" name=""/>
        <dsp:cNvSpPr/>
      </dsp:nvSpPr>
      <dsp:spPr>
        <a:xfrm rot="5400000">
          <a:off x="-273084" y="1183784"/>
          <a:ext cx="1199815" cy="653646"/>
        </a:xfrm>
        <a:prstGeom prst="chevron">
          <a:avLst/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>
          <a:outerShdw blurRad="50800" dist="165100" dir="12000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2">
                  <a:lumMod val="50000"/>
                </a:schemeClr>
              </a:solidFill>
            </a:rPr>
            <a:t>2</a:t>
          </a:r>
          <a:endParaRPr lang="en-SG" sz="2000" kern="1200" dirty="0">
            <a:solidFill>
              <a:schemeClr val="accent2">
                <a:lumMod val="50000"/>
              </a:schemeClr>
            </a:solidFill>
          </a:endParaRPr>
        </a:p>
      </dsp:txBody>
      <dsp:txXfrm rot="-5400000">
        <a:off x="1" y="1237522"/>
        <a:ext cx="653646" cy="546169"/>
      </dsp:txXfrm>
    </dsp:sp>
    <dsp:sp modelId="{D2273374-0DF1-49D5-A081-8EE17CB908A6}">
      <dsp:nvSpPr>
        <dsp:cNvPr id="0" name=""/>
        <dsp:cNvSpPr/>
      </dsp:nvSpPr>
      <dsp:spPr>
        <a:xfrm rot="5400000">
          <a:off x="3214351" y="-1683566"/>
          <a:ext cx="940116" cy="6061525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u="sng" kern="1200" dirty="0" smtClean="0"/>
            <a:t>Arterioles dilate </a:t>
          </a:r>
          <a:r>
            <a:rPr lang="en-US" sz="2000" kern="1200" dirty="0" smtClean="0"/>
            <a:t>in penis</a:t>
          </a:r>
          <a:endParaRPr lang="en-SG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Blood enters erectile tissue </a:t>
          </a:r>
          <a:r>
            <a:rPr lang="en-US" sz="2000" u="sng" kern="1200" dirty="0" smtClean="0"/>
            <a:t>faster than it can return </a:t>
          </a:r>
          <a:r>
            <a:rPr lang="en-US" sz="2000" kern="1200" dirty="0" smtClean="0"/>
            <a:t>to venous system</a:t>
          </a:r>
          <a:endParaRPr lang="en-SG" sz="2000" kern="1200" dirty="0"/>
        </a:p>
      </dsp:txBody>
      <dsp:txXfrm rot="-5400000">
        <a:off x="653647" y="923031"/>
        <a:ext cx="6015632" cy="848330"/>
      </dsp:txXfrm>
    </dsp:sp>
    <dsp:sp modelId="{C68A0C88-00C7-432E-891E-4FE5FEF965D7}">
      <dsp:nvSpPr>
        <dsp:cNvPr id="0" name=""/>
        <dsp:cNvSpPr/>
      </dsp:nvSpPr>
      <dsp:spPr>
        <a:xfrm rot="5400000">
          <a:off x="-140067" y="2159647"/>
          <a:ext cx="933780" cy="653646"/>
        </a:xfrm>
        <a:prstGeom prst="chevron">
          <a:avLst/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>
          <a:outerShdw blurRad="50800" dist="165100" dir="12000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2">
                  <a:lumMod val="50000"/>
                </a:schemeClr>
              </a:solidFill>
            </a:rPr>
            <a:t>3</a:t>
          </a:r>
          <a:endParaRPr lang="en-SG" sz="2000" kern="1200" dirty="0">
            <a:solidFill>
              <a:schemeClr val="accent2">
                <a:lumMod val="50000"/>
              </a:schemeClr>
            </a:solidFill>
          </a:endParaRPr>
        </a:p>
      </dsp:txBody>
      <dsp:txXfrm rot="-5400000">
        <a:off x="0" y="2346403"/>
        <a:ext cx="653646" cy="280134"/>
      </dsp:txXfrm>
    </dsp:sp>
    <dsp:sp modelId="{E745BCB2-217E-452A-A93A-A0E629CB39D8}">
      <dsp:nvSpPr>
        <dsp:cNvPr id="0" name=""/>
        <dsp:cNvSpPr/>
      </dsp:nvSpPr>
      <dsp:spPr>
        <a:xfrm rot="5400000">
          <a:off x="3380930" y="-727022"/>
          <a:ext cx="606957" cy="6061525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Penis becomes </a:t>
          </a:r>
          <a:r>
            <a:rPr lang="en-US" sz="2000" u="sng" kern="1200" dirty="0" smtClean="0"/>
            <a:t>stiff</a:t>
          </a:r>
          <a:r>
            <a:rPr lang="en-US" sz="2000" u="none" kern="1200" dirty="0" smtClean="0"/>
            <a:t> and </a:t>
          </a:r>
          <a:r>
            <a:rPr lang="en-US" sz="2000" u="sng" kern="1200" dirty="0" smtClean="0"/>
            <a:t>erected</a:t>
          </a:r>
          <a:endParaRPr lang="en-SG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u="sng" kern="1200" dirty="0" smtClean="0"/>
            <a:t>Allow entry into vagina</a:t>
          </a:r>
          <a:endParaRPr lang="en-SG" sz="2000" u="sng" kern="1200" dirty="0"/>
        </a:p>
      </dsp:txBody>
      <dsp:txXfrm rot="-5400000">
        <a:off x="653647" y="2029890"/>
        <a:ext cx="6031896" cy="547699"/>
      </dsp:txXfrm>
    </dsp:sp>
    <dsp:sp modelId="{3C1E0C21-9624-4A03-B2AA-A04E59D58861}">
      <dsp:nvSpPr>
        <dsp:cNvPr id="0" name=""/>
        <dsp:cNvSpPr/>
      </dsp:nvSpPr>
      <dsp:spPr>
        <a:xfrm rot="5400000">
          <a:off x="-140067" y="3002493"/>
          <a:ext cx="933780" cy="653646"/>
        </a:xfrm>
        <a:prstGeom prst="chevron">
          <a:avLst/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>
          <a:outerShdw blurRad="50800" dist="165100" dir="12000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2">
                  <a:lumMod val="50000"/>
                </a:schemeClr>
              </a:solidFill>
            </a:rPr>
            <a:t>4</a:t>
          </a:r>
          <a:endParaRPr lang="en-SG" sz="2000" kern="1200" dirty="0">
            <a:solidFill>
              <a:schemeClr val="accent2">
                <a:lumMod val="50000"/>
              </a:schemeClr>
            </a:solidFill>
          </a:endParaRPr>
        </a:p>
      </dsp:txBody>
      <dsp:txXfrm rot="-5400000">
        <a:off x="0" y="3189249"/>
        <a:ext cx="653646" cy="280134"/>
      </dsp:txXfrm>
    </dsp:sp>
    <dsp:sp modelId="{5FC06DCD-6EF6-45AC-B63B-0D7DB58DE1F8}">
      <dsp:nvSpPr>
        <dsp:cNvPr id="0" name=""/>
        <dsp:cNvSpPr/>
      </dsp:nvSpPr>
      <dsp:spPr>
        <a:xfrm rot="5400000">
          <a:off x="3380930" y="135142"/>
          <a:ext cx="606957" cy="6061525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Insertion into vagina</a:t>
          </a:r>
          <a:endParaRPr lang="en-SG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Release of semen into vagina</a:t>
          </a:r>
          <a:endParaRPr lang="en-SG" sz="2000" kern="1200" dirty="0"/>
        </a:p>
      </dsp:txBody>
      <dsp:txXfrm rot="-5400000">
        <a:off x="653647" y="2892055"/>
        <a:ext cx="6031896" cy="547699"/>
      </dsp:txXfrm>
    </dsp:sp>
    <dsp:sp modelId="{F5BEAE13-8620-4C8B-91C2-1B201F57C8DD}">
      <dsp:nvSpPr>
        <dsp:cNvPr id="0" name=""/>
        <dsp:cNvSpPr/>
      </dsp:nvSpPr>
      <dsp:spPr>
        <a:xfrm rot="5400000">
          <a:off x="-140067" y="3845339"/>
          <a:ext cx="933780" cy="653646"/>
        </a:xfrm>
        <a:prstGeom prst="chevron">
          <a:avLst/>
        </a:prstGeom>
        <a:solidFill>
          <a:srgbClr val="FFFF66">
            <a:alpha val="89804"/>
          </a:srgbClr>
        </a:solidFill>
        <a:ln w="25400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>
          <a:outerShdw blurRad="50800" dist="165100" dir="12000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2">
                  <a:lumMod val="50000"/>
                </a:schemeClr>
              </a:solidFill>
            </a:rPr>
            <a:t>5</a:t>
          </a:r>
          <a:endParaRPr lang="en-SG" sz="2000" kern="1200" dirty="0">
            <a:solidFill>
              <a:schemeClr val="accent2">
                <a:lumMod val="50000"/>
              </a:schemeClr>
            </a:solidFill>
          </a:endParaRPr>
        </a:p>
      </dsp:txBody>
      <dsp:txXfrm rot="-5400000">
        <a:off x="0" y="4032095"/>
        <a:ext cx="653646" cy="280134"/>
      </dsp:txXfrm>
    </dsp:sp>
    <dsp:sp modelId="{DD29DBA0-D08B-483A-8054-F28C64CA7177}">
      <dsp:nvSpPr>
        <dsp:cNvPr id="0" name=""/>
        <dsp:cNvSpPr/>
      </dsp:nvSpPr>
      <dsp:spPr>
        <a:xfrm rot="5400000">
          <a:off x="3380930" y="977988"/>
          <a:ext cx="606957" cy="6061525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Sperm swim through </a:t>
          </a:r>
          <a:r>
            <a:rPr lang="en-US" sz="2000" u="sng" kern="1200" dirty="0" smtClean="0"/>
            <a:t>uterus</a:t>
          </a:r>
          <a:r>
            <a:rPr lang="en-US" sz="2000" kern="1200" dirty="0" smtClean="0"/>
            <a:t> and into </a:t>
          </a:r>
          <a:r>
            <a:rPr lang="en-US" sz="2000" u="sng" kern="1200" dirty="0" smtClean="0"/>
            <a:t>oviduct</a:t>
          </a:r>
          <a:endParaRPr lang="en-SG" sz="2000" u="sng" kern="1200" dirty="0"/>
        </a:p>
      </dsp:txBody>
      <dsp:txXfrm rot="-5400000">
        <a:off x="653647" y="3734901"/>
        <a:ext cx="6031896" cy="547699"/>
      </dsp:txXfrm>
    </dsp:sp>
    <dsp:sp modelId="{7F21EC26-4BDA-43E3-879C-4DACADD0627C}">
      <dsp:nvSpPr>
        <dsp:cNvPr id="0" name=""/>
        <dsp:cNvSpPr/>
      </dsp:nvSpPr>
      <dsp:spPr>
        <a:xfrm rot="5400000">
          <a:off x="-140067" y="4688185"/>
          <a:ext cx="933780" cy="653646"/>
        </a:xfrm>
        <a:prstGeom prst="chevron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50800" dist="165100" dir="12000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accent2">
                  <a:lumMod val="50000"/>
                </a:schemeClr>
              </a:solidFill>
            </a:rPr>
            <a:t>6</a:t>
          </a:r>
          <a:endParaRPr lang="en-SG" sz="2000" kern="1200" dirty="0">
            <a:solidFill>
              <a:schemeClr val="accent2">
                <a:lumMod val="50000"/>
              </a:schemeClr>
            </a:solidFill>
          </a:endParaRPr>
        </a:p>
      </dsp:txBody>
      <dsp:txXfrm rot="-5400000">
        <a:off x="0" y="4874941"/>
        <a:ext cx="653646" cy="280134"/>
      </dsp:txXfrm>
    </dsp:sp>
    <dsp:sp modelId="{7A8196DC-209B-4B42-809F-068D9672A4A3}">
      <dsp:nvSpPr>
        <dsp:cNvPr id="0" name=""/>
        <dsp:cNvSpPr/>
      </dsp:nvSpPr>
      <dsp:spPr>
        <a:xfrm rot="5400000">
          <a:off x="3380930" y="1820834"/>
          <a:ext cx="606957" cy="6061525"/>
        </a:xfrm>
        <a:prstGeom prst="round2SameRect">
          <a:avLst/>
        </a:prstGeom>
        <a:solidFill>
          <a:srgbClr val="FFFFCC">
            <a:alpha val="90000"/>
          </a:srgb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300 to 500 million of sperms enter oviduct</a:t>
          </a:r>
          <a:endParaRPr lang="en-SG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Only 1 will fertilize the egg</a:t>
          </a:r>
          <a:endParaRPr lang="en-SG" sz="2000" kern="1200" dirty="0"/>
        </a:p>
      </dsp:txBody>
      <dsp:txXfrm rot="-5400000">
        <a:off x="653647" y="4577747"/>
        <a:ext cx="6031896" cy="5476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3505E-EDD7-418D-9035-4DF60C905000}" type="datetimeFigureOut">
              <a:rPr lang="en-US" smtClean="0"/>
              <a:pPr/>
              <a:t>8/30/2011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5DEB6-50B3-462D-9D27-8346300A6D3B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37920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1</a:t>
            </a:fld>
            <a:endParaRPr lang="en-SG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10</a:t>
            </a:fld>
            <a:endParaRPr lang="en-SG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11</a:t>
            </a:fld>
            <a:endParaRPr lang="en-SG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12</a:t>
            </a:fld>
            <a:endParaRPr lang="en-SG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13</a:t>
            </a:fld>
            <a:endParaRPr lang="en-SG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14</a:t>
            </a:fld>
            <a:endParaRPr lang="en-SG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15</a:t>
            </a:fld>
            <a:endParaRPr lang="en-SG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16</a:t>
            </a:fld>
            <a:endParaRPr lang="en-SG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17</a:t>
            </a:fld>
            <a:endParaRPr lang="en-SG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18</a:t>
            </a:fld>
            <a:endParaRPr lang="en-SG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19</a:t>
            </a:fld>
            <a:endParaRPr lang="en-SG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797586-E9C6-4A86-8013-FC3EAFF51531}" type="slidenum">
              <a:rPr lang="en-SG" smtClean="0"/>
              <a:pPr/>
              <a:t>2</a:t>
            </a:fld>
            <a:endParaRPr lang="en-SG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20</a:t>
            </a:fld>
            <a:endParaRPr lang="en-SG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24</a:t>
            </a:fld>
            <a:endParaRPr lang="en-SG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25</a:t>
            </a:fld>
            <a:endParaRPr lang="en-SG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26</a:t>
            </a:fld>
            <a:endParaRPr lang="en-SG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27</a:t>
            </a:fld>
            <a:endParaRPr lang="en-SG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28</a:t>
            </a:fld>
            <a:endParaRPr lang="en-SG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29</a:t>
            </a:fld>
            <a:endParaRPr lang="en-SG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30</a:t>
            </a:fld>
            <a:endParaRPr lang="en-SG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31</a:t>
            </a:fld>
            <a:endParaRPr lang="en-SG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32</a:t>
            </a:fld>
            <a:endParaRPr lang="en-SG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3</a:t>
            </a:fld>
            <a:endParaRPr lang="en-SG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33</a:t>
            </a:fld>
            <a:endParaRPr lang="en-SG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34</a:t>
            </a:fld>
            <a:endParaRPr lang="en-SG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35</a:t>
            </a:fld>
            <a:endParaRPr lang="en-SG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36</a:t>
            </a:fld>
            <a:endParaRPr lang="en-SG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37</a:t>
            </a:fld>
            <a:endParaRPr lang="en-SG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38</a:t>
            </a:fld>
            <a:endParaRPr lang="en-SG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4</a:t>
            </a:fld>
            <a:endParaRPr lang="en-SG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5</a:t>
            </a:fld>
            <a:endParaRPr lang="en-SG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6</a:t>
            </a:fld>
            <a:endParaRPr lang="en-SG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7</a:t>
            </a:fld>
            <a:endParaRPr lang="en-SG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8</a:t>
            </a:fld>
            <a:endParaRPr lang="en-SG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5DEB6-50B3-462D-9D27-8346300A6D3B}" type="slidenum">
              <a:rPr lang="en-SG" smtClean="0"/>
              <a:pPr/>
              <a:t>9</a:t>
            </a:fld>
            <a:endParaRPr lang="en-SG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.jpe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B44FD-B3A9-4AB9-9A22-632EF4342A69}" type="datetimeFigureOut">
              <a:rPr lang="en-US" smtClean="0"/>
              <a:pPr/>
              <a:t>8/30/2011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C9EE-2F3F-4856-864C-D91396EE4D2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B44FD-B3A9-4AB9-9A22-632EF4342A69}" type="datetimeFigureOut">
              <a:rPr lang="en-US" smtClean="0"/>
              <a:pPr/>
              <a:t>8/30/2011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C9EE-2F3F-4856-864C-D91396EE4D2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B44FD-B3A9-4AB9-9A22-632EF4342A69}" type="datetimeFigureOut">
              <a:rPr lang="en-US" smtClean="0"/>
              <a:pPr/>
              <a:t>8/30/2011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C9EE-2F3F-4856-864C-D91396EE4D2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B44FD-B3A9-4AB9-9A22-632EF4342A69}" type="datetimeFigureOut">
              <a:rPr lang="en-US" smtClean="0"/>
              <a:pPr/>
              <a:t>8/30/2011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C9EE-2F3F-4856-864C-D91396EE4D2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Respiration Background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620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B44FD-B3A9-4AB9-9A22-632EF4342A69}" type="datetimeFigureOut">
              <a:rPr lang="en-US" smtClean="0"/>
              <a:pPr/>
              <a:t>8/30/2011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C9EE-2F3F-4856-864C-D91396EE4D2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espiration Background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75902" y="0"/>
            <a:ext cx="9295804" cy="6858000"/>
          </a:xfrm>
          <a:prstGeom prst="rect">
            <a:avLst/>
          </a:prstGeom>
        </p:spPr>
      </p:pic>
      <p:pic>
        <p:nvPicPr>
          <p:cNvPr id="8" name="Picture 7" descr="Blood Underline.png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71604" y="801249"/>
            <a:ext cx="8060669" cy="714380"/>
          </a:xfrm>
          <a:prstGeom prst="rect">
            <a:avLst/>
          </a:prstGeom>
        </p:spPr>
      </p:pic>
      <p:pic>
        <p:nvPicPr>
          <p:cNvPr id="9" name="HeartLogo" descr="HeartLogoforSlides.g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 bwMode="auto">
          <a:xfrm>
            <a:off x="0" y="-53790"/>
            <a:ext cx="1506632" cy="202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65100" dist="38100" dir="8100000" sx="103000" sy="103000" algn="tr" rotWithShape="0">
              <a:prstClr val="black">
                <a:alpha val="64000"/>
              </a:prstClr>
            </a:outerShdw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743084" y="15431"/>
            <a:ext cx="6615130" cy="1000132"/>
          </a:xfrm>
        </p:spPr>
        <p:txBody>
          <a:bodyPr/>
          <a:lstStyle>
            <a:lvl1pPr algn="l">
              <a:defRPr b="0">
                <a:solidFill>
                  <a:schemeClr val="tx1"/>
                </a:solidFill>
                <a:latin typeface="Ellianarelle's Path" pitchFamily="2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SG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" fill="hold"/>
                                        <p:tgtEl>
                                          <p:spTgt spid="9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9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9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B44FD-B3A9-4AB9-9A22-632EF4342A69}" type="datetimeFigureOut">
              <a:rPr lang="en-US" smtClean="0"/>
              <a:pPr/>
              <a:t>8/30/2011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C9EE-2F3F-4856-864C-D91396EE4D2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B44FD-B3A9-4AB9-9A22-632EF4342A69}" type="datetimeFigureOut">
              <a:rPr lang="en-US" smtClean="0"/>
              <a:pPr/>
              <a:t>8/30/2011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C9EE-2F3F-4856-864C-D91396EE4D2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B44FD-B3A9-4AB9-9A22-632EF4342A69}" type="datetimeFigureOut">
              <a:rPr lang="en-US" smtClean="0"/>
              <a:pPr/>
              <a:t>8/30/2011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C9EE-2F3F-4856-864C-D91396EE4D2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B44FD-B3A9-4AB9-9A22-632EF4342A69}" type="datetimeFigureOut">
              <a:rPr lang="en-US" smtClean="0"/>
              <a:pPr/>
              <a:t>8/30/2011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C9EE-2F3F-4856-864C-D91396EE4D2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2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357222" y="0"/>
            <a:ext cx="9787006" cy="7143776"/>
          </a:xfrm>
          <a:prstGeom prst="rect">
            <a:avLst/>
          </a:prstGeom>
          <a:gradFill>
            <a:gsLst>
              <a:gs pos="71000">
                <a:schemeClr val="tx1">
                  <a:alpha val="64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None/>
            </a:pPr>
            <a:endParaRPr lang="en-SG" dirty="0">
              <a:solidFill>
                <a:srgbClr val="FFFFCC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985870" y="-24"/>
            <a:ext cx="8158130" cy="1143000"/>
          </a:xfrm>
          <a:gradFill>
            <a:gsLst>
              <a:gs pos="71000">
                <a:schemeClr val="tx1">
                  <a:alpha val="78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>
            <a:lvl1pPr>
              <a:defRPr kumimoji="0" lang="en-SG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Ellianarelle's Path" pitchFamily="2" charset="0"/>
                <a:ea typeface="+mj-ea"/>
                <a:cs typeface="+mj-cs"/>
              </a:defRPr>
            </a:lvl1pPr>
          </a:lstStyle>
          <a:p>
            <a:pPr marL="3603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SG" dirty="0"/>
          </a:p>
        </p:txBody>
      </p:sp>
      <p:sp>
        <p:nvSpPr>
          <p:cNvPr id="12" name="Oval 11"/>
          <p:cNvSpPr/>
          <p:nvPr userDrawn="1">
            <p:custDataLst>
              <p:tags r:id="rId1"/>
            </p:custDataLst>
          </p:nvPr>
        </p:nvSpPr>
        <p:spPr>
          <a:xfrm>
            <a:off x="134978" y="165398"/>
            <a:ext cx="1019112" cy="1019110"/>
          </a:xfrm>
          <a:prstGeom prst="ellipse">
            <a:avLst/>
          </a:prstGeom>
          <a:solidFill>
            <a:srgbClr val="FAA322">
              <a:alpha val="27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SG">
              <a:latin typeface="Ellianarelle's Path" pitchFamily="2" charset="0"/>
            </a:endParaRPr>
          </a:p>
        </p:txBody>
      </p:sp>
      <p:sp>
        <p:nvSpPr>
          <p:cNvPr id="13" name="Oval 12"/>
          <p:cNvSpPr/>
          <p:nvPr userDrawn="1">
            <p:custDataLst>
              <p:tags r:id="rId2"/>
            </p:custDataLst>
          </p:nvPr>
        </p:nvSpPr>
        <p:spPr>
          <a:xfrm rot="2554502">
            <a:off x="190527" y="194923"/>
            <a:ext cx="938088" cy="928738"/>
          </a:xfrm>
          <a:prstGeom prst="ellipse">
            <a:avLst/>
          </a:prstGeom>
          <a:solidFill>
            <a:srgbClr val="FBD471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SG">
              <a:latin typeface="Ellianarelle's Path" pitchFamily="2" charset="0"/>
            </a:endParaRPr>
          </a:p>
        </p:txBody>
      </p:sp>
      <p:sp>
        <p:nvSpPr>
          <p:cNvPr id="11" name="Oval 10"/>
          <p:cNvSpPr/>
          <p:nvPr userDrawn="1">
            <p:custDataLst>
              <p:tags r:id="rId3"/>
            </p:custDataLst>
          </p:nvPr>
        </p:nvSpPr>
        <p:spPr>
          <a:xfrm>
            <a:off x="71960" y="63741"/>
            <a:ext cx="1216072" cy="1216072"/>
          </a:xfrm>
          <a:prstGeom prst="ellipse">
            <a:avLst/>
          </a:prstGeom>
          <a:solidFill>
            <a:srgbClr val="FBD471">
              <a:alpha val="54000"/>
            </a:srgbClr>
          </a:solidFill>
          <a:ln>
            <a:noFill/>
          </a:ln>
          <a:effectLst>
            <a:outerShdw blurRad="165100" dist="203200" dir="5400000" algn="ctr" rotWithShape="0">
              <a:schemeClr val="tx1">
                <a:alpha val="69000"/>
              </a:schemeClr>
            </a:outerShdw>
          </a:effectLst>
          <a:scene3d>
            <a:camera prst="orthographicFront"/>
            <a:lightRig rig="threePt" dir="t"/>
          </a:scene3d>
          <a:sp3d>
            <a:bevelT w="127000" h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SG">
              <a:latin typeface="Ellianarelle's Path" pitchFamily="2" charset="0"/>
            </a:endParaRPr>
          </a:p>
        </p:txBody>
      </p:sp>
      <p:grpSp>
        <p:nvGrpSpPr>
          <p:cNvPr id="18" name="Group 17"/>
          <p:cNvGrpSpPr/>
          <p:nvPr userDrawn="1">
            <p:custDataLst>
              <p:tags r:id="rId4"/>
            </p:custDataLst>
          </p:nvPr>
        </p:nvGrpSpPr>
        <p:grpSpPr>
          <a:xfrm rot="12020996">
            <a:off x="2763987" y="1346747"/>
            <a:ext cx="2567568" cy="647920"/>
            <a:chOff x="443658" y="856708"/>
            <a:chExt cx="2567568" cy="647920"/>
          </a:xfrm>
        </p:grpSpPr>
        <p:grpSp>
          <p:nvGrpSpPr>
            <p:cNvPr id="16" name="Group 15"/>
            <p:cNvGrpSpPr/>
            <p:nvPr userDrawn="1"/>
          </p:nvGrpSpPr>
          <p:grpSpPr>
            <a:xfrm rot="14680160">
              <a:off x="2483815" y="977217"/>
              <a:ext cx="474670" cy="580152"/>
              <a:chOff x="3335737" y="2571745"/>
              <a:chExt cx="1593453" cy="1947552"/>
            </a:xfrm>
          </p:grpSpPr>
          <p:sp>
            <p:nvSpPr>
              <p:cNvPr id="15" name="Oval 14"/>
              <p:cNvSpPr/>
              <p:nvPr userDrawn="1"/>
            </p:nvSpPr>
            <p:spPr>
              <a:xfrm>
                <a:off x="3643306" y="2786058"/>
                <a:ext cx="1073196" cy="1073196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78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65100" dist="203200" dir="5400000" algn="ctr" rotWithShape="0">
                  <a:schemeClr val="tx1">
                    <a:alpha val="69000"/>
                  </a:scheme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33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>
                  <a:latin typeface="Ellianarelle's Path" pitchFamily="2" charset="0"/>
                </a:endParaRPr>
              </a:p>
            </p:txBody>
          </p:sp>
          <p:sp>
            <p:nvSpPr>
              <p:cNvPr id="14" name="Freeform 13"/>
              <p:cNvSpPr/>
              <p:nvPr userDrawn="1"/>
            </p:nvSpPr>
            <p:spPr>
              <a:xfrm>
                <a:off x="3335737" y="2571745"/>
                <a:ext cx="1593453" cy="1947552"/>
              </a:xfrm>
              <a:custGeom>
                <a:avLst/>
                <a:gdLst>
                  <a:gd name="connsiteX0" fmla="*/ 725510 w 1639910"/>
                  <a:gd name="connsiteY0" fmla="*/ 163132 h 2086377"/>
                  <a:gd name="connsiteX1" fmla="*/ 4293 w 1639910"/>
                  <a:gd name="connsiteY1" fmla="*/ 1335110 h 2086377"/>
                  <a:gd name="connsiteX2" fmla="*/ 751268 w 1639910"/>
                  <a:gd name="connsiteY2" fmla="*/ 1991932 h 2086377"/>
                  <a:gd name="connsiteX3" fmla="*/ 1536879 w 1639910"/>
                  <a:gd name="connsiteY3" fmla="*/ 768439 h 2086377"/>
                  <a:gd name="connsiteX4" fmla="*/ 1369454 w 1639910"/>
                  <a:gd name="connsiteY4" fmla="*/ 124496 h 2086377"/>
                  <a:gd name="connsiteX5" fmla="*/ 854299 w 1639910"/>
                  <a:gd name="connsiteY5" fmla="*/ 21465 h 2086377"/>
                  <a:gd name="connsiteX0" fmla="*/ 725510 w 1639910"/>
                  <a:gd name="connsiteY0" fmla="*/ 163132 h 2086377"/>
                  <a:gd name="connsiteX1" fmla="*/ 4293 w 1639910"/>
                  <a:gd name="connsiteY1" fmla="*/ 1335110 h 2086377"/>
                  <a:gd name="connsiteX2" fmla="*/ 751268 w 1639910"/>
                  <a:gd name="connsiteY2" fmla="*/ 1991932 h 2086377"/>
                  <a:gd name="connsiteX3" fmla="*/ 1536879 w 1639910"/>
                  <a:gd name="connsiteY3" fmla="*/ 768439 h 2086377"/>
                  <a:gd name="connsiteX4" fmla="*/ 1369454 w 1639910"/>
                  <a:gd name="connsiteY4" fmla="*/ 124496 h 2086377"/>
                  <a:gd name="connsiteX5" fmla="*/ 854299 w 1639910"/>
                  <a:gd name="connsiteY5" fmla="*/ 21465 h 2086377"/>
                  <a:gd name="connsiteX6" fmla="*/ 725510 w 1639910"/>
                  <a:gd name="connsiteY6" fmla="*/ 163132 h 2086377"/>
                  <a:gd name="connsiteX0" fmla="*/ 725510 w 1639910"/>
                  <a:gd name="connsiteY0" fmla="*/ 201769 h 2125014"/>
                  <a:gd name="connsiteX1" fmla="*/ 4293 w 1639910"/>
                  <a:gd name="connsiteY1" fmla="*/ 1373747 h 2125014"/>
                  <a:gd name="connsiteX2" fmla="*/ 751268 w 1639910"/>
                  <a:gd name="connsiteY2" fmla="*/ 2030569 h 2125014"/>
                  <a:gd name="connsiteX3" fmla="*/ 1536879 w 1639910"/>
                  <a:gd name="connsiteY3" fmla="*/ 807076 h 2125014"/>
                  <a:gd name="connsiteX4" fmla="*/ 1369454 w 1639910"/>
                  <a:gd name="connsiteY4" fmla="*/ 163133 h 2125014"/>
                  <a:gd name="connsiteX5" fmla="*/ 725510 w 1639910"/>
                  <a:gd name="connsiteY5" fmla="*/ 201769 h 2125014"/>
                  <a:gd name="connsiteX0" fmla="*/ 574795 w 1489195"/>
                  <a:gd name="connsiteY0" fmla="*/ 143579 h 2008635"/>
                  <a:gd name="connsiteX1" fmla="*/ 4293 w 1489195"/>
                  <a:gd name="connsiteY1" fmla="*/ 966420 h 2008635"/>
                  <a:gd name="connsiteX2" fmla="*/ 600553 w 1489195"/>
                  <a:gd name="connsiteY2" fmla="*/ 1972379 h 2008635"/>
                  <a:gd name="connsiteX3" fmla="*/ 1386164 w 1489195"/>
                  <a:gd name="connsiteY3" fmla="*/ 748886 h 2008635"/>
                  <a:gd name="connsiteX4" fmla="*/ 1218739 w 1489195"/>
                  <a:gd name="connsiteY4" fmla="*/ 104943 h 2008635"/>
                  <a:gd name="connsiteX5" fmla="*/ 574795 w 1489195"/>
                  <a:gd name="connsiteY5" fmla="*/ 143579 h 2008635"/>
                  <a:gd name="connsiteX0" fmla="*/ 618294 w 1489195"/>
                  <a:gd name="connsiteY0" fmla="*/ 143579 h 1502743"/>
                  <a:gd name="connsiteX1" fmla="*/ 47792 w 1489195"/>
                  <a:gd name="connsiteY1" fmla="*/ 966420 h 1502743"/>
                  <a:gd name="connsiteX2" fmla="*/ 905048 w 1489195"/>
                  <a:gd name="connsiteY2" fmla="*/ 1466487 h 1502743"/>
                  <a:gd name="connsiteX3" fmla="*/ 1429663 w 1489195"/>
                  <a:gd name="connsiteY3" fmla="*/ 748886 h 1502743"/>
                  <a:gd name="connsiteX4" fmla="*/ 1262238 w 1489195"/>
                  <a:gd name="connsiteY4" fmla="*/ 104943 h 1502743"/>
                  <a:gd name="connsiteX5" fmla="*/ 618294 w 1489195"/>
                  <a:gd name="connsiteY5" fmla="*/ 143579 h 1502743"/>
                  <a:gd name="connsiteX0" fmla="*/ 647062 w 1517963"/>
                  <a:gd name="connsiteY0" fmla="*/ 143579 h 1821288"/>
                  <a:gd name="connsiteX1" fmla="*/ 76560 w 1517963"/>
                  <a:gd name="connsiteY1" fmla="*/ 966420 h 1821288"/>
                  <a:gd name="connsiteX2" fmla="*/ 933816 w 1517963"/>
                  <a:gd name="connsiteY2" fmla="*/ 1466487 h 1821288"/>
                  <a:gd name="connsiteX3" fmla="*/ 1458431 w 1517963"/>
                  <a:gd name="connsiteY3" fmla="*/ 748886 h 1821288"/>
                  <a:gd name="connsiteX4" fmla="*/ 1291006 w 1517963"/>
                  <a:gd name="connsiteY4" fmla="*/ 104943 h 1821288"/>
                  <a:gd name="connsiteX5" fmla="*/ 647062 w 1517963"/>
                  <a:gd name="connsiteY5" fmla="*/ 143579 h 1821288"/>
                  <a:gd name="connsiteX0" fmla="*/ 654710 w 1525611"/>
                  <a:gd name="connsiteY0" fmla="*/ 143579 h 1821288"/>
                  <a:gd name="connsiteX1" fmla="*/ 84208 w 1525611"/>
                  <a:gd name="connsiteY1" fmla="*/ 966420 h 1821288"/>
                  <a:gd name="connsiteX2" fmla="*/ 941464 w 1525611"/>
                  <a:gd name="connsiteY2" fmla="*/ 1466487 h 1821288"/>
                  <a:gd name="connsiteX3" fmla="*/ 1466079 w 1525611"/>
                  <a:gd name="connsiteY3" fmla="*/ 748886 h 1821288"/>
                  <a:gd name="connsiteX4" fmla="*/ 1298654 w 1525611"/>
                  <a:gd name="connsiteY4" fmla="*/ 104943 h 1821288"/>
                  <a:gd name="connsiteX5" fmla="*/ 654710 w 1525611"/>
                  <a:gd name="connsiteY5" fmla="*/ 143579 h 1821288"/>
                  <a:gd name="connsiteX0" fmla="*/ 654710 w 1525611"/>
                  <a:gd name="connsiteY0" fmla="*/ 143579 h 1821288"/>
                  <a:gd name="connsiteX1" fmla="*/ 84208 w 1525611"/>
                  <a:gd name="connsiteY1" fmla="*/ 966420 h 1821288"/>
                  <a:gd name="connsiteX2" fmla="*/ 941464 w 1525611"/>
                  <a:gd name="connsiteY2" fmla="*/ 1466487 h 1821288"/>
                  <a:gd name="connsiteX3" fmla="*/ 1466079 w 1525611"/>
                  <a:gd name="connsiteY3" fmla="*/ 748886 h 1821288"/>
                  <a:gd name="connsiteX4" fmla="*/ 1298654 w 1525611"/>
                  <a:gd name="connsiteY4" fmla="*/ 104943 h 1821288"/>
                  <a:gd name="connsiteX5" fmla="*/ 654710 w 1525611"/>
                  <a:gd name="connsiteY5" fmla="*/ 143579 h 1821288"/>
                  <a:gd name="connsiteX0" fmla="*/ 654710 w 1525611"/>
                  <a:gd name="connsiteY0" fmla="*/ 143579 h 1821288"/>
                  <a:gd name="connsiteX1" fmla="*/ 84208 w 1525611"/>
                  <a:gd name="connsiteY1" fmla="*/ 966420 h 1821288"/>
                  <a:gd name="connsiteX2" fmla="*/ 941464 w 1525611"/>
                  <a:gd name="connsiteY2" fmla="*/ 1466487 h 1821288"/>
                  <a:gd name="connsiteX3" fmla="*/ 1466079 w 1525611"/>
                  <a:gd name="connsiteY3" fmla="*/ 748886 h 1821288"/>
                  <a:gd name="connsiteX4" fmla="*/ 1298654 w 1525611"/>
                  <a:gd name="connsiteY4" fmla="*/ 104943 h 1821288"/>
                  <a:gd name="connsiteX5" fmla="*/ 654710 w 1525611"/>
                  <a:gd name="connsiteY5" fmla="*/ 143579 h 1821288"/>
                  <a:gd name="connsiteX0" fmla="*/ 647062 w 1517963"/>
                  <a:gd name="connsiteY0" fmla="*/ 143579 h 1821288"/>
                  <a:gd name="connsiteX1" fmla="*/ 76560 w 1517963"/>
                  <a:gd name="connsiteY1" fmla="*/ 966420 h 1821288"/>
                  <a:gd name="connsiteX2" fmla="*/ 933816 w 1517963"/>
                  <a:gd name="connsiteY2" fmla="*/ 1466487 h 1821288"/>
                  <a:gd name="connsiteX3" fmla="*/ 1458431 w 1517963"/>
                  <a:gd name="connsiteY3" fmla="*/ 748886 h 1821288"/>
                  <a:gd name="connsiteX4" fmla="*/ 1291006 w 1517963"/>
                  <a:gd name="connsiteY4" fmla="*/ 104943 h 1821288"/>
                  <a:gd name="connsiteX5" fmla="*/ 647062 w 1517963"/>
                  <a:gd name="connsiteY5" fmla="*/ 143579 h 1821288"/>
                  <a:gd name="connsiteX0" fmla="*/ 592319 w 1463220"/>
                  <a:gd name="connsiteY0" fmla="*/ 143579 h 1502743"/>
                  <a:gd name="connsiteX1" fmla="*/ 21817 w 1463220"/>
                  <a:gd name="connsiteY1" fmla="*/ 966420 h 1502743"/>
                  <a:gd name="connsiteX2" fmla="*/ 879073 w 1463220"/>
                  <a:gd name="connsiteY2" fmla="*/ 1466487 h 1502743"/>
                  <a:gd name="connsiteX3" fmla="*/ 1403688 w 1463220"/>
                  <a:gd name="connsiteY3" fmla="*/ 748886 h 1502743"/>
                  <a:gd name="connsiteX4" fmla="*/ 1236263 w 1463220"/>
                  <a:gd name="connsiteY4" fmla="*/ 104943 h 1502743"/>
                  <a:gd name="connsiteX5" fmla="*/ 592319 w 1463220"/>
                  <a:gd name="connsiteY5" fmla="*/ 143579 h 1502743"/>
                  <a:gd name="connsiteX0" fmla="*/ 737215 w 1608116"/>
                  <a:gd name="connsiteY0" fmla="*/ 143579 h 1751059"/>
                  <a:gd name="connsiteX1" fmla="*/ 166713 w 1608116"/>
                  <a:gd name="connsiteY1" fmla="*/ 966420 h 1751059"/>
                  <a:gd name="connsiteX2" fmla="*/ 1023969 w 1608116"/>
                  <a:gd name="connsiteY2" fmla="*/ 1466487 h 1751059"/>
                  <a:gd name="connsiteX3" fmla="*/ 1548584 w 1608116"/>
                  <a:gd name="connsiteY3" fmla="*/ 748886 h 1751059"/>
                  <a:gd name="connsiteX4" fmla="*/ 1381159 w 1608116"/>
                  <a:gd name="connsiteY4" fmla="*/ 104943 h 1751059"/>
                  <a:gd name="connsiteX5" fmla="*/ 737215 w 1608116"/>
                  <a:gd name="connsiteY5" fmla="*/ 143579 h 1751059"/>
                  <a:gd name="connsiteX0" fmla="*/ 737215 w 1726443"/>
                  <a:gd name="connsiteY0" fmla="*/ 151964 h 1759444"/>
                  <a:gd name="connsiteX1" fmla="*/ 166713 w 1726443"/>
                  <a:gd name="connsiteY1" fmla="*/ 974805 h 1759444"/>
                  <a:gd name="connsiteX2" fmla="*/ 1023969 w 1726443"/>
                  <a:gd name="connsiteY2" fmla="*/ 1474872 h 1759444"/>
                  <a:gd name="connsiteX3" fmla="*/ 1666911 w 1726443"/>
                  <a:gd name="connsiteY3" fmla="*/ 831930 h 1759444"/>
                  <a:gd name="connsiteX4" fmla="*/ 1381159 w 1726443"/>
                  <a:gd name="connsiteY4" fmla="*/ 113328 h 1759444"/>
                  <a:gd name="connsiteX5" fmla="*/ 737215 w 1726443"/>
                  <a:gd name="connsiteY5" fmla="*/ 151964 h 1759444"/>
                  <a:gd name="connsiteX0" fmla="*/ 738217 w 1726443"/>
                  <a:gd name="connsiteY0" fmla="*/ 143579 h 1856911"/>
                  <a:gd name="connsiteX1" fmla="*/ 166713 w 1726443"/>
                  <a:gd name="connsiteY1" fmla="*/ 1072272 h 1856911"/>
                  <a:gd name="connsiteX2" fmla="*/ 1023969 w 1726443"/>
                  <a:gd name="connsiteY2" fmla="*/ 1572339 h 1856911"/>
                  <a:gd name="connsiteX3" fmla="*/ 1666911 w 1726443"/>
                  <a:gd name="connsiteY3" fmla="*/ 929397 h 1856911"/>
                  <a:gd name="connsiteX4" fmla="*/ 1381159 w 1726443"/>
                  <a:gd name="connsiteY4" fmla="*/ 210795 h 1856911"/>
                  <a:gd name="connsiteX5" fmla="*/ 738217 w 1726443"/>
                  <a:gd name="connsiteY5" fmla="*/ 143579 h 1856911"/>
                  <a:gd name="connsiteX0" fmla="*/ 738217 w 1738349"/>
                  <a:gd name="connsiteY0" fmla="*/ 142876 h 1856208"/>
                  <a:gd name="connsiteX1" fmla="*/ 166713 w 1738349"/>
                  <a:gd name="connsiteY1" fmla="*/ 1071569 h 1856208"/>
                  <a:gd name="connsiteX2" fmla="*/ 1023969 w 1738349"/>
                  <a:gd name="connsiteY2" fmla="*/ 1571636 h 1856208"/>
                  <a:gd name="connsiteX3" fmla="*/ 1666911 w 1738349"/>
                  <a:gd name="connsiteY3" fmla="*/ 928694 h 1856208"/>
                  <a:gd name="connsiteX4" fmla="*/ 1452597 w 1738349"/>
                  <a:gd name="connsiteY4" fmla="*/ 214315 h 1856208"/>
                  <a:gd name="connsiteX5" fmla="*/ 738217 w 1738349"/>
                  <a:gd name="connsiteY5" fmla="*/ 142876 h 1856208"/>
                  <a:gd name="connsiteX0" fmla="*/ 593321 w 1593453"/>
                  <a:gd name="connsiteY0" fmla="*/ 142876 h 1607892"/>
                  <a:gd name="connsiteX1" fmla="*/ 21817 w 1593453"/>
                  <a:gd name="connsiteY1" fmla="*/ 1071569 h 1607892"/>
                  <a:gd name="connsiteX2" fmla="*/ 879073 w 1593453"/>
                  <a:gd name="connsiteY2" fmla="*/ 1571636 h 1607892"/>
                  <a:gd name="connsiteX3" fmla="*/ 1522015 w 1593453"/>
                  <a:gd name="connsiteY3" fmla="*/ 928694 h 1607892"/>
                  <a:gd name="connsiteX4" fmla="*/ 1307701 w 1593453"/>
                  <a:gd name="connsiteY4" fmla="*/ 214315 h 1607892"/>
                  <a:gd name="connsiteX5" fmla="*/ 593321 w 1593453"/>
                  <a:gd name="connsiteY5" fmla="*/ 142876 h 1607892"/>
                  <a:gd name="connsiteX0" fmla="*/ 648064 w 1648196"/>
                  <a:gd name="connsiteY0" fmla="*/ 142876 h 1746133"/>
                  <a:gd name="connsiteX1" fmla="*/ 76560 w 1648196"/>
                  <a:gd name="connsiteY1" fmla="*/ 1071569 h 1746133"/>
                  <a:gd name="connsiteX2" fmla="*/ 933816 w 1648196"/>
                  <a:gd name="connsiteY2" fmla="*/ 1571636 h 1746133"/>
                  <a:gd name="connsiteX3" fmla="*/ 1576758 w 1648196"/>
                  <a:gd name="connsiteY3" fmla="*/ 928694 h 1746133"/>
                  <a:gd name="connsiteX4" fmla="*/ 1362444 w 1648196"/>
                  <a:gd name="connsiteY4" fmla="*/ 214315 h 1746133"/>
                  <a:gd name="connsiteX5" fmla="*/ 648064 w 1648196"/>
                  <a:gd name="connsiteY5" fmla="*/ 142876 h 1746133"/>
                  <a:gd name="connsiteX0" fmla="*/ 648064 w 1648196"/>
                  <a:gd name="connsiteY0" fmla="*/ 142876 h 1746133"/>
                  <a:gd name="connsiteX1" fmla="*/ 76560 w 1648196"/>
                  <a:gd name="connsiteY1" fmla="*/ 1071569 h 1746133"/>
                  <a:gd name="connsiteX2" fmla="*/ 933816 w 1648196"/>
                  <a:gd name="connsiteY2" fmla="*/ 1571636 h 1746133"/>
                  <a:gd name="connsiteX3" fmla="*/ 1576758 w 1648196"/>
                  <a:gd name="connsiteY3" fmla="*/ 928694 h 1746133"/>
                  <a:gd name="connsiteX4" fmla="*/ 1362444 w 1648196"/>
                  <a:gd name="connsiteY4" fmla="*/ 214315 h 1746133"/>
                  <a:gd name="connsiteX5" fmla="*/ 648064 w 1648196"/>
                  <a:gd name="connsiteY5" fmla="*/ 142876 h 1746133"/>
                  <a:gd name="connsiteX0" fmla="*/ 593321 w 1593453"/>
                  <a:gd name="connsiteY0" fmla="*/ 142876 h 1947560"/>
                  <a:gd name="connsiteX1" fmla="*/ 21817 w 1593453"/>
                  <a:gd name="connsiteY1" fmla="*/ 1071569 h 1947560"/>
                  <a:gd name="connsiteX2" fmla="*/ 879073 w 1593453"/>
                  <a:gd name="connsiteY2" fmla="*/ 1571636 h 1947560"/>
                  <a:gd name="connsiteX3" fmla="*/ 1522015 w 1593453"/>
                  <a:gd name="connsiteY3" fmla="*/ 928694 h 1947560"/>
                  <a:gd name="connsiteX4" fmla="*/ 1307701 w 1593453"/>
                  <a:gd name="connsiteY4" fmla="*/ 214315 h 1947560"/>
                  <a:gd name="connsiteX5" fmla="*/ 593321 w 1593453"/>
                  <a:gd name="connsiteY5" fmla="*/ 142876 h 1947560"/>
                  <a:gd name="connsiteX0" fmla="*/ 593321 w 1593453"/>
                  <a:gd name="connsiteY0" fmla="*/ 142876 h 1947552"/>
                  <a:gd name="connsiteX1" fmla="*/ 21817 w 1593453"/>
                  <a:gd name="connsiteY1" fmla="*/ 1071569 h 1947552"/>
                  <a:gd name="connsiteX2" fmla="*/ 879073 w 1593453"/>
                  <a:gd name="connsiteY2" fmla="*/ 1571636 h 1947552"/>
                  <a:gd name="connsiteX3" fmla="*/ 1522015 w 1593453"/>
                  <a:gd name="connsiteY3" fmla="*/ 928694 h 1947552"/>
                  <a:gd name="connsiteX4" fmla="*/ 1307701 w 1593453"/>
                  <a:gd name="connsiteY4" fmla="*/ 214315 h 1947552"/>
                  <a:gd name="connsiteX5" fmla="*/ 593321 w 1593453"/>
                  <a:gd name="connsiteY5" fmla="*/ 142876 h 194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93453" h="1947552">
                    <a:moveTo>
                      <a:pt x="593321" y="142876"/>
                    </a:moveTo>
                    <a:cubicBezTo>
                      <a:pt x="379007" y="285752"/>
                      <a:pt x="180087" y="405157"/>
                      <a:pt x="21817" y="1071569"/>
                    </a:cubicBezTo>
                    <a:cubicBezTo>
                      <a:pt x="0" y="1347385"/>
                      <a:pt x="74666" y="1947552"/>
                      <a:pt x="879073" y="1571636"/>
                    </a:cubicBezTo>
                    <a:cubicBezTo>
                      <a:pt x="1200746" y="1397330"/>
                      <a:pt x="1450577" y="1154914"/>
                      <a:pt x="1522015" y="928694"/>
                    </a:cubicBezTo>
                    <a:cubicBezTo>
                      <a:pt x="1593453" y="702474"/>
                      <a:pt x="1462483" y="345285"/>
                      <a:pt x="1307701" y="214315"/>
                    </a:cubicBezTo>
                    <a:cubicBezTo>
                      <a:pt x="1152919" y="83345"/>
                      <a:pt x="807635" y="0"/>
                      <a:pt x="593321" y="142876"/>
                    </a:cubicBezTo>
                    <a:close/>
                  </a:path>
                </a:pathLst>
              </a:custGeom>
              <a:solidFill>
                <a:srgbClr val="FAA322">
                  <a:alpha val="41000"/>
                </a:srgb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520700" h="3683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</p:grpSp>
        <p:sp>
          <p:nvSpPr>
            <p:cNvPr id="17" name="Freeform 16"/>
            <p:cNvSpPr/>
            <p:nvPr userDrawn="1"/>
          </p:nvSpPr>
          <p:spPr>
            <a:xfrm rot="4745306">
              <a:off x="1144491" y="155875"/>
              <a:ext cx="592184" cy="1993849"/>
            </a:xfrm>
            <a:custGeom>
              <a:avLst/>
              <a:gdLst>
                <a:gd name="connsiteX0" fmla="*/ 1127312 w 1322294"/>
                <a:gd name="connsiteY0" fmla="*/ 58271 h 4034118"/>
                <a:gd name="connsiteX1" fmla="*/ 562535 w 1322294"/>
                <a:gd name="connsiteY1" fmla="*/ 528918 h 4034118"/>
                <a:gd name="connsiteX2" fmla="*/ 777688 w 1322294"/>
                <a:gd name="connsiteY2" fmla="*/ 1107142 h 4034118"/>
                <a:gd name="connsiteX3" fmla="*/ 750794 w 1322294"/>
                <a:gd name="connsiteY3" fmla="*/ 1497106 h 4034118"/>
                <a:gd name="connsiteX4" fmla="*/ 428065 w 1322294"/>
                <a:gd name="connsiteY4" fmla="*/ 1752600 h 4034118"/>
                <a:gd name="connsiteX5" fmla="*/ 239806 w 1322294"/>
                <a:gd name="connsiteY5" fmla="*/ 2088777 h 4034118"/>
                <a:gd name="connsiteX6" fmla="*/ 495300 w 1322294"/>
                <a:gd name="connsiteY6" fmla="*/ 2626659 h 4034118"/>
                <a:gd name="connsiteX7" fmla="*/ 307041 w 1322294"/>
                <a:gd name="connsiteY7" fmla="*/ 3016624 h 4034118"/>
                <a:gd name="connsiteX8" fmla="*/ 51547 w 1322294"/>
                <a:gd name="connsiteY8" fmla="*/ 3191436 h 4034118"/>
                <a:gd name="connsiteX9" fmla="*/ 38100 w 1322294"/>
                <a:gd name="connsiteY9" fmla="*/ 3581400 h 4034118"/>
                <a:gd name="connsiteX10" fmla="*/ 280147 w 1322294"/>
                <a:gd name="connsiteY10" fmla="*/ 3998259 h 4034118"/>
                <a:gd name="connsiteX11" fmla="*/ 105335 w 1322294"/>
                <a:gd name="connsiteY11" fmla="*/ 3366247 h 4034118"/>
                <a:gd name="connsiteX12" fmla="*/ 428065 w 1322294"/>
                <a:gd name="connsiteY12" fmla="*/ 3110753 h 4034118"/>
                <a:gd name="connsiteX13" fmla="*/ 643217 w 1322294"/>
                <a:gd name="connsiteY13" fmla="*/ 2586318 h 4034118"/>
                <a:gd name="connsiteX14" fmla="*/ 374276 w 1322294"/>
                <a:gd name="connsiteY14" fmla="*/ 2088777 h 4034118"/>
                <a:gd name="connsiteX15" fmla="*/ 683559 w 1322294"/>
                <a:gd name="connsiteY15" fmla="*/ 1725706 h 4034118"/>
                <a:gd name="connsiteX16" fmla="*/ 912159 w 1322294"/>
                <a:gd name="connsiteY16" fmla="*/ 1550894 h 4034118"/>
                <a:gd name="connsiteX17" fmla="*/ 925606 w 1322294"/>
                <a:gd name="connsiteY17" fmla="*/ 1053353 h 4034118"/>
                <a:gd name="connsiteX18" fmla="*/ 683559 w 1322294"/>
                <a:gd name="connsiteY18" fmla="*/ 582706 h 4034118"/>
                <a:gd name="connsiteX19" fmla="*/ 1248335 w 1322294"/>
                <a:gd name="connsiteY19" fmla="*/ 179294 h 4034118"/>
                <a:gd name="connsiteX20" fmla="*/ 1127312 w 1322294"/>
                <a:gd name="connsiteY20" fmla="*/ 58271 h 4034118"/>
                <a:gd name="connsiteX0" fmla="*/ 1127312 w 1322294"/>
                <a:gd name="connsiteY0" fmla="*/ 58271 h 4034118"/>
                <a:gd name="connsiteX1" fmla="*/ 562535 w 1322294"/>
                <a:gd name="connsiteY1" fmla="*/ 528918 h 4034118"/>
                <a:gd name="connsiteX2" fmla="*/ 777688 w 1322294"/>
                <a:gd name="connsiteY2" fmla="*/ 1107142 h 4034118"/>
                <a:gd name="connsiteX3" fmla="*/ 750794 w 1322294"/>
                <a:gd name="connsiteY3" fmla="*/ 1497106 h 4034118"/>
                <a:gd name="connsiteX4" fmla="*/ 428065 w 1322294"/>
                <a:gd name="connsiteY4" fmla="*/ 1752600 h 4034118"/>
                <a:gd name="connsiteX5" fmla="*/ 239806 w 1322294"/>
                <a:gd name="connsiteY5" fmla="*/ 2088777 h 4034118"/>
                <a:gd name="connsiteX6" fmla="*/ 495300 w 1322294"/>
                <a:gd name="connsiteY6" fmla="*/ 2626659 h 4034118"/>
                <a:gd name="connsiteX7" fmla="*/ 307041 w 1322294"/>
                <a:gd name="connsiteY7" fmla="*/ 3016624 h 4034118"/>
                <a:gd name="connsiteX8" fmla="*/ 51547 w 1322294"/>
                <a:gd name="connsiteY8" fmla="*/ 3191436 h 4034118"/>
                <a:gd name="connsiteX9" fmla="*/ 38100 w 1322294"/>
                <a:gd name="connsiteY9" fmla="*/ 3581400 h 4034118"/>
                <a:gd name="connsiteX10" fmla="*/ 280147 w 1322294"/>
                <a:gd name="connsiteY10" fmla="*/ 3998259 h 4034118"/>
                <a:gd name="connsiteX11" fmla="*/ 105335 w 1322294"/>
                <a:gd name="connsiteY11" fmla="*/ 3366247 h 4034118"/>
                <a:gd name="connsiteX12" fmla="*/ 428065 w 1322294"/>
                <a:gd name="connsiteY12" fmla="*/ 3110753 h 4034118"/>
                <a:gd name="connsiteX13" fmla="*/ 643217 w 1322294"/>
                <a:gd name="connsiteY13" fmla="*/ 2586318 h 4034118"/>
                <a:gd name="connsiteX14" fmla="*/ 374276 w 1322294"/>
                <a:gd name="connsiteY14" fmla="*/ 2088777 h 4034118"/>
                <a:gd name="connsiteX15" fmla="*/ 578459 w 1322294"/>
                <a:gd name="connsiteY15" fmla="*/ 1800500 h 4034118"/>
                <a:gd name="connsiteX16" fmla="*/ 912159 w 1322294"/>
                <a:gd name="connsiteY16" fmla="*/ 1550894 h 4034118"/>
                <a:gd name="connsiteX17" fmla="*/ 925606 w 1322294"/>
                <a:gd name="connsiteY17" fmla="*/ 1053353 h 4034118"/>
                <a:gd name="connsiteX18" fmla="*/ 683559 w 1322294"/>
                <a:gd name="connsiteY18" fmla="*/ 582706 h 4034118"/>
                <a:gd name="connsiteX19" fmla="*/ 1248335 w 1322294"/>
                <a:gd name="connsiteY19" fmla="*/ 179294 h 4034118"/>
                <a:gd name="connsiteX20" fmla="*/ 1127312 w 1322294"/>
                <a:gd name="connsiteY20" fmla="*/ 58271 h 4034118"/>
                <a:gd name="connsiteX0" fmla="*/ 1127312 w 1322294"/>
                <a:gd name="connsiteY0" fmla="*/ 58271 h 4034118"/>
                <a:gd name="connsiteX1" fmla="*/ 562535 w 1322294"/>
                <a:gd name="connsiteY1" fmla="*/ 528918 h 4034118"/>
                <a:gd name="connsiteX2" fmla="*/ 777688 w 1322294"/>
                <a:gd name="connsiteY2" fmla="*/ 1107142 h 4034118"/>
                <a:gd name="connsiteX3" fmla="*/ 750794 w 1322294"/>
                <a:gd name="connsiteY3" fmla="*/ 1497106 h 4034118"/>
                <a:gd name="connsiteX4" fmla="*/ 428065 w 1322294"/>
                <a:gd name="connsiteY4" fmla="*/ 1752600 h 4034118"/>
                <a:gd name="connsiteX5" fmla="*/ 239806 w 1322294"/>
                <a:gd name="connsiteY5" fmla="*/ 2088777 h 4034118"/>
                <a:gd name="connsiteX6" fmla="*/ 495300 w 1322294"/>
                <a:gd name="connsiteY6" fmla="*/ 2626659 h 4034118"/>
                <a:gd name="connsiteX7" fmla="*/ 307041 w 1322294"/>
                <a:gd name="connsiteY7" fmla="*/ 3016624 h 4034118"/>
                <a:gd name="connsiteX8" fmla="*/ 51547 w 1322294"/>
                <a:gd name="connsiteY8" fmla="*/ 3191436 h 4034118"/>
                <a:gd name="connsiteX9" fmla="*/ 38100 w 1322294"/>
                <a:gd name="connsiteY9" fmla="*/ 3581400 h 4034118"/>
                <a:gd name="connsiteX10" fmla="*/ 280147 w 1322294"/>
                <a:gd name="connsiteY10" fmla="*/ 3998259 h 4034118"/>
                <a:gd name="connsiteX11" fmla="*/ 105335 w 1322294"/>
                <a:gd name="connsiteY11" fmla="*/ 3366247 h 4034118"/>
                <a:gd name="connsiteX12" fmla="*/ 428065 w 1322294"/>
                <a:gd name="connsiteY12" fmla="*/ 3110753 h 4034118"/>
                <a:gd name="connsiteX13" fmla="*/ 643217 w 1322294"/>
                <a:gd name="connsiteY13" fmla="*/ 2586318 h 4034118"/>
                <a:gd name="connsiteX14" fmla="*/ 374276 w 1322294"/>
                <a:gd name="connsiteY14" fmla="*/ 2088777 h 4034118"/>
                <a:gd name="connsiteX15" fmla="*/ 578459 w 1322294"/>
                <a:gd name="connsiteY15" fmla="*/ 1800500 h 4034118"/>
                <a:gd name="connsiteX16" fmla="*/ 912159 w 1322294"/>
                <a:gd name="connsiteY16" fmla="*/ 1550894 h 4034118"/>
                <a:gd name="connsiteX17" fmla="*/ 925606 w 1322294"/>
                <a:gd name="connsiteY17" fmla="*/ 1053353 h 4034118"/>
                <a:gd name="connsiteX18" fmla="*/ 683559 w 1322294"/>
                <a:gd name="connsiteY18" fmla="*/ 582706 h 4034118"/>
                <a:gd name="connsiteX19" fmla="*/ 1248335 w 1322294"/>
                <a:gd name="connsiteY19" fmla="*/ 179294 h 4034118"/>
                <a:gd name="connsiteX20" fmla="*/ 1127312 w 1322294"/>
                <a:gd name="connsiteY20" fmla="*/ 58271 h 4034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22294" h="4034118">
                  <a:moveTo>
                    <a:pt x="1127312" y="58271"/>
                  </a:moveTo>
                  <a:cubicBezTo>
                    <a:pt x="1013012" y="116542"/>
                    <a:pt x="620806" y="354106"/>
                    <a:pt x="562535" y="528918"/>
                  </a:cubicBezTo>
                  <a:cubicBezTo>
                    <a:pt x="504264" y="703730"/>
                    <a:pt x="746312" y="945777"/>
                    <a:pt x="777688" y="1107142"/>
                  </a:cubicBezTo>
                  <a:cubicBezTo>
                    <a:pt x="809064" y="1268507"/>
                    <a:pt x="809064" y="1389530"/>
                    <a:pt x="750794" y="1497106"/>
                  </a:cubicBezTo>
                  <a:cubicBezTo>
                    <a:pt x="692524" y="1604682"/>
                    <a:pt x="513230" y="1653988"/>
                    <a:pt x="428065" y="1752600"/>
                  </a:cubicBezTo>
                  <a:cubicBezTo>
                    <a:pt x="342900" y="1851212"/>
                    <a:pt x="228600" y="1943100"/>
                    <a:pt x="239806" y="2088777"/>
                  </a:cubicBezTo>
                  <a:cubicBezTo>
                    <a:pt x="251012" y="2234454"/>
                    <a:pt x="484094" y="2472018"/>
                    <a:pt x="495300" y="2626659"/>
                  </a:cubicBezTo>
                  <a:cubicBezTo>
                    <a:pt x="506506" y="2781300"/>
                    <a:pt x="381000" y="2922495"/>
                    <a:pt x="307041" y="3016624"/>
                  </a:cubicBezTo>
                  <a:cubicBezTo>
                    <a:pt x="233082" y="3110753"/>
                    <a:pt x="96371" y="3097307"/>
                    <a:pt x="51547" y="3191436"/>
                  </a:cubicBezTo>
                  <a:cubicBezTo>
                    <a:pt x="6723" y="3285565"/>
                    <a:pt x="0" y="3446930"/>
                    <a:pt x="38100" y="3581400"/>
                  </a:cubicBezTo>
                  <a:cubicBezTo>
                    <a:pt x="76200" y="3715870"/>
                    <a:pt x="268941" y="4034118"/>
                    <a:pt x="280147" y="3998259"/>
                  </a:cubicBezTo>
                  <a:cubicBezTo>
                    <a:pt x="291353" y="3962400"/>
                    <a:pt x="80682" y="3514165"/>
                    <a:pt x="105335" y="3366247"/>
                  </a:cubicBezTo>
                  <a:cubicBezTo>
                    <a:pt x="129988" y="3218329"/>
                    <a:pt x="338418" y="3240741"/>
                    <a:pt x="428065" y="3110753"/>
                  </a:cubicBezTo>
                  <a:cubicBezTo>
                    <a:pt x="517712" y="2980765"/>
                    <a:pt x="652182" y="2756647"/>
                    <a:pt x="643217" y="2586318"/>
                  </a:cubicBezTo>
                  <a:cubicBezTo>
                    <a:pt x="634252" y="2415989"/>
                    <a:pt x="385069" y="2219747"/>
                    <a:pt x="374276" y="2088777"/>
                  </a:cubicBezTo>
                  <a:cubicBezTo>
                    <a:pt x="363483" y="1957807"/>
                    <a:pt x="488812" y="1890147"/>
                    <a:pt x="578459" y="1800500"/>
                  </a:cubicBezTo>
                  <a:cubicBezTo>
                    <a:pt x="742109" y="1778935"/>
                    <a:pt x="854301" y="1675418"/>
                    <a:pt x="912159" y="1550894"/>
                  </a:cubicBezTo>
                  <a:cubicBezTo>
                    <a:pt x="970017" y="1426370"/>
                    <a:pt x="963706" y="1214718"/>
                    <a:pt x="925606" y="1053353"/>
                  </a:cubicBezTo>
                  <a:cubicBezTo>
                    <a:pt x="887506" y="891988"/>
                    <a:pt x="629771" y="728383"/>
                    <a:pt x="683559" y="582706"/>
                  </a:cubicBezTo>
                  <a:cubicBezTo>
                    <a:pt x="737347" y="437030"/>
                    <a:pt x="1174376" y="259976"/>
                    <a:pt x="1248335" y="179294"/>
                  </a:cubicBezTo>
                  <a:cubicBezTo>
                    <a:pt x="1322294" y="98612"/>
                    <a:pt x="1241612" y="0"/>
                    <a:pt x="1127312" y="58271"/>
                  </a:cubicBezTo>
                  <a:close/>
                </a:path>
              </a:pathLst>
            </a:custGeom>
            <a:solidFill>
              <a:srgbClr val="FAA322">
                <a:alpha val="4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20700" h="3683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r>
                <a:rPr lang="en-US" sz="1800" kern="120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                               </a:t>
              </a:r>
              <a:endParaRPr lang="en-SG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11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22" dur="100" fill="hold"/>
                                        <p:tgtEl>
                                          <p:spTgt spid="12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6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2" nodeType="withEffect">
                                  <p:stCondLst>
                                    <p:cond delay="1300"/>
                                  </p:stCondLst>
                                  <p:childTnLst>
                                    <p:animScale>
                                      <p:cBhvr>
                                        <p:cTn id="31" dur="100" fill="hold"/>
                                        <p:tgtEl>
                                          <p:spTgt spid="13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L -0.26597 -0.08009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00" y="-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  <p:bldP spid="7" grpId="4" animBg="1"/>
      <p:bldP spid="19" grpId="0" animBg="1"/>
      <p:bldP spid="12" grpId="0" animBg="1"/>
      <p:bldP spid="12" grpId="1" animBg="1"/>
      <p:bldP spid="12" grpId="2" animBg="1"/>
      <p:bldP spid="12" grpId="3" animBg="1"/>
      <p:bldP spid="12" grpId="4" animBg="1"/>
      <p:bldP spid="12" grpId="5" animBg="1"/>
      <p:bldP spid="12" grpId="6" animBg="1"/>
      <p:bldP spid="12" grpId="7" animBg="1"/>
      <p:bldP spid="12" grpId="8" animBg="1"/>
      <p:bldP spid="12" grpId="9" animBg="1"/>
      <p:bldP spid="12" grpId="10" animBg="1"/>
      <p:bldP spid="12" grpId="11" animBg="1"/>
      <p:bldP spid="12" grpId="12" animBg="1"/>
      <p:bldP spid="12" grpId="13" animBg="1"/>
      <p:bldP spid="12" grpId="14" animBg="1"/>
      <p:bldP spid="13" grpId="0" animBg="1"/>
      <p:bldP spid="13" grpId="1" animBg="1"/>
      <p:bldP spid="13" grpId="2" animBg="1"/>
      <p:bldP spid="13" grpId="3" animBg="1"/>
      <p:bldP spid="13" grpId="4" animBg="1"/>
      <p:bldP spid="13" grpId="5" animBg="1"/>
      <p:bldP spid="13" grpId="6" animBg="1"/>
      <p:bldP spid="13" grpId="7" animBg="1"/>
      <p:bldP spid="13" grpId="8" animBg="1"/>
      <p:bldP spid="13" grpId="9" animBg="1"/>
      <p:bldP spid="13" grpId="10" animBg="1"/>
      <p:bldP spid="13" grpId="11" animBg="1"/>
      <p:bldP spid="13" grpId="12" animBg="1"/>
      <p:bldP spid="13" grpId="13" animBg="1"/>
      <p:bldP spid="13" grpId="14" animBg="1"/>
      <p:bldP spid="11" grpId="0" animBg="1"/>
      <p:bldP spid="11" grpId="1" animBg="1"/>
      <p:bldP spid="11" grpId="2" animBg="1"/>
      <p:bldP spid="11" grpId="3" animBg="1"/>
      <p:bldP spid="11" grpId="4" animBg="1"/>
      <p:bldP spid="11" grpId="5" animBg="1"/>
      <p:bldP spid="11" grpId="6" animBg="1"/>
      <p:bldP spid="11" grpId="7" animBg="1"/>
      <p:bldP spid="11" grpId="8" animBg="1"/>
      <p:bldP spid="11" grpId="9" animBg="1"/>
      <p:bldP spid="11" grpId="10" animBg="1"/>
      <p:bldP spid="11" grpId="11" animBg="1"/>
      <p:bldP spid="11" grpId="12" animBg="1"/>
      <p:bldP spid="11" grpId="13" animBg="1"/>
      <p:bldP spid="11" grpId="14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-357222" y="0"/>
            <a:ext cx="9787006" cy="7143776"/>
          </a:xfrm>
          <a:prstGeom prst="rect">
            <a:avLst/>
          </a:prstGeom>
          <a:gradFill>
            <a:gsLst>
              <a:gs pos="71000">
                <a:schemeClr val="tx1">
                  <a:alpha val="64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None/>
            </a:pPr>
            <a:endParaRPr lang="en-SG" dirty="0">
              <a:solidFill>
                <a:srgbClr val="FFFFCC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985870" y="-24"/>
            <a:ext cx="8158130" cy="1143000"/>
          </a:xfrm>
          <a:gradFill>
            <a:gsLst>
              <a:gs pos="71000">
                <a:schemeClr val="tx1">
                  <a:alpha val="78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>
            <a:lvl1pPr>
              <a:defRPr kumimoji="0" lang="en-SG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Ellianarelle's Path" pitchFamily="2" charset="0"/>
                <a:ea typeface="+mj-ea"/>
                <a:cs typeface="+mj-cs"/>
              </a:defRPr>
            </a:lvl1pPr>
          </a:lstStyle>
          <a:p>
            <a:pPr marL="360363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Master title style</a:t>
            </a:r>
            <a:endParaRPr lang="en-SG" dirty="0"/>
          </a:p>
        </p:txBody>
      </p:sp>
      <p:sp>
        <p:nvSpPr>
          <p:cNvPr id="12" name="Oval 11"/>
          <p:cNvSpPr/>
          <p:nvPr userDrawn="1"/>
        </p:nvSpPr>
        <p:spPr>
          <a:xfrm>
            <a:off x="134978" y="165398"/>
            <a:ext cx="1019112" cy="1019110"/>
          </a:xfrm>
          <a:prstGeom prst="ellipse">
            <a:avLst/>
          </a:prstGeom>
          <a:solidFill>
            <a:srgbClr val="FAA322">
              <a:alpha val="27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SG">
              <a:latin typeface="Ellianarelle's Path" pitchFamily="2" charset="0"/>
            </a:endParaRPr>
          </a:p>
        </p:txBody>
      </p:sp>
      <p:sp>
        <p:nvSpPr>
          <p:cNvPr id="13" name="Oval 12"/>
          <p:cNvSpPr/>
          <p:nvPr userDrawn="1"/>
        </p:nvSpPr>
        <p:spPr>
          <a:xfrm rot="2554502">
            <a:off x="190527" y="194923"/>
            <a:ext cx="938088" cy="928738"/>
          </a:xfrm>
          <a:prstGeom prst="ellipse">
            <a:avLst/>
          </a:prstGeom>
          <a:solidFill>
            <a:srgbClr val="FBD471"/>
          </a:solidFill>
          <a:ln>
            <a:noFill/>
          </a:ln>
          <a:scene3d>
            <a:camera prst="orthographicFront"/>
            <a:lightRig rig="threePt" dir="t"/>
          </a:scene3d>
          <a:sp3d>
            <a:bevelT w="127000" h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SG">
              <a:latin typeface="Ellianarelle's Path" pitchFamily="2" charset="0"/>
            </a:endParaRPr>
          </a:p>
        </p:txBody>
      </p:sp>
      <p:sp>
        <p:nvSpPr>
          <p:cNvPr id="11" name="Oval 10"/>
          <p:cNvSpPr/>
          <p:nvPr userDrawn="1"/>
        </p:nvSpPr>
        <p:spPr>
          <a:xfrm>
            <a:off x="71960" y="63741"/>
            <a:ext cx="1216072" cy="1216072"/>
          </a:xfrm>
          <a:prstGeom prst="ellipse">
            <a:avLst/>
          </a:prstGeom>
          <a:solidFill>
            <a:srgbClr val="FBD471">
              <a:alpha val="54000"/>
            </a:srgbClr>
          </a:solidFill>
          <a:ln>
            <a:noFill/>
          </a:ln>
          <a:effectLst>
            <a:outerShdw blurRad="165100" dist="203200" dir="5400000" algn="ctr" rotWithShape="0">
              <a:schemeClr val="tx1">
                <a:alpha val="69000"/>
              </a:schemeClr>
            </a:outerShdw>
          </a:effectLst>
          <a:scene3d>
            <a:camera prst="orthographicFront"/>
            <a:lightRig rig="threePt" dir="t"/>
          </a:scene3d>
          <a:sp3d>
            <a:bevelT w="127000" h="133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SG">
              <a:latin typeface="Ellianarelle's Path" pitchFamily="2" charset="0"/>
            </a:endParaRPr>
          </a:p>
        </p:txBody>
      </p:sp>
      <p:grpSp>
        <p:nvGrpSpPr>
          <p:cNvPr id="2" name="Group 17"/>
          <p:cNvGrpSpPr/>
          <p:nvPr userDrawn="1"/>
        </p:nvGrpSpPr>
        <p:grpSpPr>
          <a:xfrm rot="12020996">
            <a:off x="9176532" y="1926393"/>
            <a:ext cx="2567568" cy="647920"/>
            <a:chOff x="443658" y="856708"/>
            <a:chExt cx="2567568" cy="647920"/>
          </a:xfrm>
        </p:grpSpPr>
        <p:grpSp>
          <p:nvGrpSpPr>
            <p:cNvPr id="3" name="Group 15"/>
            <p:cNvGrpSpPr/>
            <p:nvPr userDrawn="1"/>
          </p:nvGrpSpPr>
          <p:grpSpPr>
            <a:xfrm rot="14680160">
              <a:off x="2483815" y="977217"/>
              <a:ext cx="474670" cy="580152"/>
              <a:chOff x="3335737" y="2571745"/>
              <a:chExt cx="1593453" cy="1947552"/>
            </a:xfrm>
          </p:grpSpPr>
          <p:sp>
            <p:nvSpPr>
              <p:cNvPr id="15" name="Oval 14"/>
              <p:cNvSpPr/>
              <p:nvPr userDrawn="1"/>
            </p:nvSpPr>
            <p:spPr>
              <a:xfrm>
                <a:off x="3643306" y="2786058"/>
                <a:ext cx="1073196" cy="1073196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78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165100" dist="203200" dir="5400000" algn="ctr" rotWithShape="0">
                  <a:schemeClr val="tx1">
                    <a:alpha val="69000"/>
                  </a:scheme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3335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SG">
                  <a:latin typeface="Ellianarelle's Path" pitchFamily="2" charset="0"/>
                </a:endParaRPr>
              </a:p>
            </p:txBody>
          </p:sp>
          <p:sp>
            <p:nvSpPr>
              <p:cNvPr id="14" name="Freeform 13"/>
              <p:cNvSpPr/>
              <p:nvPr userDrawn="1"/>
            </p:nvSpPr>
            <p:spPr>
              <a:xfrm>
                <a:off x="3335737" y="2571745"/>
                <a:ext cx="1593453" cy="1947552"/>
              </a:xfrm>
              <a:custGeom>
                <a:avLst/>
                <a:gdLst>
                  <a:gd name="connsiteX0" fmla="*/ 725510 w 1639910"/>
                  <a:gd name="connsiteY0" fmla="*/ 163132 h 2086377"/>
                  <a:gd name="connsiteX1" fmla="*/ 4293 w 1639910"/>
                  <a:gd name="connsiteY1" fmla="*/ 1335110 h 2086377"/>
                  <a:gd name="connsiteX2" fmla="*/ 751268 w 1639910"/>
                  <a:gd name="connsiteY2" fmla="*/ 1991932 h 2086377"/>
                  <a:gd name="connsiteX3" fmla="*/ 1536879 w 1639910"/>
                  <a:gd name="connsiteY3" fmla="*/ 768439 h 2086377"/>
                  <a:gd name="connsiteX4" fmla="*/ 1369454 w 1639910"/>
                  <a:gd name="connsiteY4" fmla="*/ 124496 h 2086377"/>
                  <a:gd name="connsiteX5" fmla="*/ 854299 w 1639910"/>
                  <a:gd name="connsiteY5" fmla="*/ 21465 h 2086377"/>
                  <a:gd name="connsiteX0" fmla="*/ 725510 w 1639910"/>
                  <a:gd name="connsiteY0" fmla="*/ 163132 h 2086377"/>
                  <a:gd name="connsiteX1" fmla="*/ 4293 w 1639910"/>
                  <a:gd name="connsiteY1" fmla="*/ 1335110 h 2086377"/>
                  <a:gd name="connsiteX2" fmla="*/ 751268 w 1639910"/>
                  <a:gd name="connsiteY2" fmla="*/ 1991932 h 2086377"/>
                  <a:gd name="connsiteX3" fmla="*/ 1536879 w 1639910"/>
                  <a:gd name="connsiteY3" fmla="*/ 768439 h 2086377"/>
                  <a:gd name="connsiteX4" fmla="*/ 1369454 w 1639910"/>
                  <a:gd name="connsiteY4" fmla="*/ 124496 h 2086377"/>
                  <a:gd name="connsiteX5" fmla="*/ 854299 w 1639910"/>
                  <a:gd name="connsiteY5" fmla="*/ 21465 h 2086377"/>
                  <a:gd name="connsiteX6" fmla="*/ 725510 w 1639910"/>
                  <a:gd name="connsiteY6" fmla="*/ 163132 h 2086377"/>
                  <a:gd name="connsiteX0" fmla="*/ 725510 w 1639910"/>
                  <a:gd name="connsiteY0" fmla="*/ 201769 h 2125014"/>
                  <a:gd name="connsiteX1" fmla="*/ 4293 w 1639910"/>
                  <a:gd name="connsiteY1" fmla="*/ 1373747 h 2125014"/>
                  <a:gd name="connsiteX2" fmla="*/ 751268 w 1639910"/>
                  <a:gd name="connsiteY2" fmla="*/ 2030569 h 2125014"/>
                  <a:gd name="connsiteX3" fmla="*/ 1536879 w 1639910"/>
                  <a:gd name="connsiteY3" fmla="*/ 807076 h 2125014"/>
                  <a:gd name="connsiteX4" fmla="*/ 1369454 w 1639910"/>
                  <a:gd name="connsiteY4" fmla="*/ 163133 h 2125014"/>
                  <a:gd name="connsiteX5" fmla="*/ 725510 w 1639910"/>
                  <a:gd name="connsiteY5" fmla="*/ 201769 h 2125014"/>
                  <a:gd name="connsiteX0" fmla="*/ 574795 w 1489195"/>
                  <a:gd name="connsiteY0" fmla="*/ 143579 h 2008635"/>
                  <a:gd name="connsiteX1" fmla="*/ 4293 w 1489195"/>
                  <a:gd name="connsiteY1" fmla="*/ 966420 h 2008635"/>
                  <a:gd name="connsiteX2" fmla="*/ 600553 w 1489195"/>
                  <a:gd name="connsiteY2" fmla="*/ 1972379 h 2008635"/>
                  <a:gd name="connsiteX3" fmla="*/ 1386164 w 1489195"/>
                  <a:gd name="connsiteY3" fmla="*/ 748886 h 2008635"/>
                  <a:gd name="connsiteX4" fmla="*/ 1218739 w 1489195"/>
                  <a:gd name="connsiteY4" fmla="*/ 104943 h 2008635"/>
                  <a:gd name="connsiteX5" fmla="*/ 574795 w 1489195"/>
                  <a:gd name="connsiteY5" fmla="*/ 143579 h 2008635"/>
                  <a:gd name="connsiteX0" fmla="*/ 618294 w 1489195"/>
                  <a:gd name="connsiteY0" fmla="*/ 143579 h 1502743"/>
                  <a:gd name="connsiteX1" fmla="*/ 47792 w 1489195"/>
                  <a:gd name="connsiteY1" fmla="*/ 966420 h 1502743"/>
                  <a:gd name="connsiteX2" fmla="*/ 905048 w 1489195"/>
                  <a:gd name="connsiteY2" fmla="*/ 1466487 h 1502743"/>
                  <a:gd name="connsiteX3" fmla="*/ 1429663 w 1489195"/>
                  <a:gd name="connsiteY3" fmla="*/ 748886 h 1502743"/>
                  <a:gd name="connsiteX4" fmla="*/ 1262238 w 1489195"/>
                  <a:gd name="connsiteY4" fmla="*/ 104943 h 1502743"/>
                  <a:gd name="connsiteX5" fmla="*/ 618294 w 1489195"/>
                  <a:gd name="connsiteY5" fmla="*/ 143579 h 1502743"/>
                  <a:gd name="connsiteX0" fmla="*/ 647062 w 1517963"/>
                  <a:gd name="connsiteY0" fmla="*/ 143579 h 1821288"/>
                  <a:gd name="connsiteX1" fmla="*/ 76560 w 1517963"/>
                  <a:gd name="connsiteY1" fmla="*/ 966420 h 1821288"/>
                  <a:gd name="connsiteX2" fmla="*/ 933816 w 1517963"/>
                  <a:gd name="connsiteY2" fmla="*/ 1466487 h 1821288"/>
                  <a:gd name="connsiteX3" fmla="*/ 1458431 w 1517963"/>
                  <a:gd name="connsiteY3" fmla="*/ 748886 h 1821288"/>
                  <a:gd name="connsiteX4" fmla="*/ 1291006 w 1517963"/>
                  <a:gd name="connsiteY4" fmla="*/ 104943 h 1821288"/>
                  <a:gd name="connsiteX5" fmla="*/ 647062 w 1517963"/>
                  <a:gd name="connsiteY5" fmla="*/ 143579 h 1821288"/>
                  <a:gd name="connsiteX0" fmla="*/ 654710 w 1525611"/>
                  <a:gd name="connsiteY0" fmla="*/ 143579 h 1821288"/>
                  <a:gd name="connsiteX1" fmla="*/ 84208 w 1525611"/>
                  <a:gd name="connsiteY1" fmla="*/ 966420 h 1821288"/>
                  <a:gd name="connsiteX2" fmla="*/ 941464 w 1525611"/>
                  <a:gd name="connsiteY2" fmla="*/ 1466487 h 1821288"/>
                  <a:gd name="connsiteX3" fmla="*/ 1466079 w 1525611"/>
                  <a:gd name="connsiteY3" fmla="*/ 748886 h 1821288"/>
                  <a:gd name="connsiteX4" fmla="*/ 1298654 w 1525611"/>
                  <a:gd name="connsiteY4" fmla="*/ 104943 h 1821288"/>
                  <a:gd name="connsiteX5" fmla="*/ 654710 w 1525611"/>
                  <a:gd name="connsiteY5" fmla="*/ 143579 h 1821288"/>
                  <a:gd name="connsiteX0" fmla="*/ 654710 w 1525611"/>
                  <a:gd name="connsiteY0" fmla="*/ 143579 h 1821288"/>
                  <a:gd name="connsiteX1" fmla="*/ 84208 w 1525611"/>
                  <a:gd name="connsiteY1" fmla="*/ 966420 h 1821288"/>
                  <a:gd name="connsiteX2" fmla="*/ 941464 w 1525611"/>
                  <a:gd name="connsiteY2" fmla="*/ 1466487 h 1821288"/>
                  <a:gd name="connsiteX3" fmla="*/ 1466079 w 1525611"/>
                  <a:gd name="connsiteY3" fmla="*/ 748886 h 1821288"/>
                  <a:gd name="connsiteX4" fmla="*/ 1298654 w 1525611"/>
                  <a:gd name="connsiteY4" fmla="*/ 104943 h 1821288"/>
                  <a:gd name="connsiteX5" fmla="*/ 654710 w 1525611"/>
                  <a:gd name="connsiteY5" fmla="*/ 143579 h 1821288"/>
                  <a:gd name="connsiteX0" fmla="*/ 654710 w 1525611"/>
                  <a:gd name="connsiteY0" fmla="*/ 143579 h 1821288"/>
                  <a:gd name="connsiteX1" fmla="*/ 84208 w 1525611"/>
                  <a:gd name="connsiteY1" fmla="*/ 966420 h 1821288"/>
                  <a:gd name="connsiteX2" fmla="*/ 941464 w 1525611"/>
                  <a:gd name="connsiteY2" fmla="*/ 1466487 h 1821288"/>
                  <a:gd name="connsiteX3" fmla="*/ 1466079 w 1525611"/>
                  <a:gd name="connsiteY3" fmla="*/ 748886 h 1821288"/>
                  <a:gd name="connsiteX4" fmla="*/ 1298654 w 1525611"/>
                  <a:gd name="connsiteY4" fmla="*/ 104943 h 1821288"/>
                  <a:gd name="connsiteX5" fmla="*/ 654710 w 1525611"/>
                  <a:gd name="connsiteY5" fmla="*/ 143579 h 1821288"/>
                  <a:gd name="connsiteX0" fmla="*/ 647062 w 1517963"/>
                  <a:gd name="connsiteY0" fmla="*/ 143579 h 1821288"/>
                  <a:gd name="connsiteX1" fmla="*/ 76560 w 1517963"/>
                  <a:gd name="connsiteY1" fmla="*/ 966420 h 1821288"/>
                  <a:gd name="connsiteX2" fmla="*/ 933816 w 1517963"/>
                  <a:gd name="connsiteY2" fmla="*/ 1466487 h 1821288"/>
                  <a:gd name="connsiteX3" fmla="*/ 1458431 w 1517963"/>
                  <a:gd name="connsiteY3" fmla="*/ 748886 h 1821288"/>
                  <a:gd name="connsiteX4" fmla="*/ 1291006 w 1517963"/>
                  <a:gd name="connsiteY4" fmla="*/ 104943 h 1821288"/>
                  <a:gd name="connsiteX5" fmla="*/ 647062 w 1517963"/>
                  <a:gd name="connsiteY5" fmla="*/ 143579 h 1821288"/>
                  <a:gd name="connsiteX0" fmla="*/ 592319 w 1463220"/>
                  <a:gd name="connsiteY0" fmla="*/ 143579 h 1502743"/>
                  <a:gd name="connsiteX1" fmla="*/ 21817 w 1463220"/>
                  <a:gd name="connsiteY1" fmla="*/ 966420 h 1502743"/>
                  <a:gd name="connsiteX2" fmla="*/ 879073 w 1463220"/>
                  <a:gd name="connsiteY2" fmla="*/ 1466487 h 1502743"/>
                  <a:gd name="connsiteX3" fmla="*/ 1403688 w 1463220"/>
                  <a:gd name="connsiteY3" fmla="*/ 748886 h 1502743"/>
                  <a:gd name="connsiteX4" fmla="*/ 1236263 w 1463220"/>
                  <a:gd name="connsiteY4" fmla="*/ 104943 h 1502743"/>
                  <a:gd name="connsiteX5" fmla="*/ 592319 w 1463220"/>
                  <a:gd name="connsiteY5" fmla="*/ 143579 h 1502743"/>
                  <a:gd name="connsiteX0" fmla="*/ 737215 w 1608116"/>
                  <a:gd name="connsiteY0" fmla="*/ 143579 h 1751059"/>
                  <a:gd name="connsiteX1" fmla="*/ 166713 w 1608116"/>
                  <a:gd name="connsiteY1" fmla="*/ 966420 h 1751059"/>
                  <a:gd name="connsiteX2" fmla="*/ 1023969 w 1608116"/>
                  <a:gd name="connsiteY2" fmla="*/ 1466487 h 1751059"/>
                  <a:gd name="connsiteX3" fmla="*/ 1548584 w 1608116"/>
                  <a:gd name="connsiteY3" fmla="*/ 748886 h 1751059"/>
                  <a:gd name="connsiteX4" fmla="*/ 1381159 w 1608116"/>
                  <a:gd name="connsiteY4" fmla="*/ 104943 h 1751059"/>
                  <a:gd name="connsiteX5" fmla="*/ 737215 w 1608116"/>
                  <a:gd name="connsiteY5" fmla="*/ 143579 h 1751059"/>
                  <a:gd name="connsiteX0" fmla="*/ 737215 w 1726443"/>
                  <a:gd name="connsiteY0" fmla="*/ 151964 h 1759444"/>
                  <a:gd name="connsiteX1" fmla="*/ 166713 w 1726443"/>
                  <a:gd name="connsiteY1" fmla="*/ 974805 h 1759444"/>
                  <a:gd name="connsiteX2" fmla="*/ 1023969 w 1726443"/>
                  <a:gd name="connsiteY2" fmla="*/ 1474872 h 1759444"/>
                  <a:gd name="connsiteX3" fmla="*/ 1666911 w 1726443"/>
                  <a:gd name="connsiteY3" fmla="*/ 831930 h 1759444"/>
                  <a:gd name="connsiteX4" fmla="*/ 1381159 w 1726443"/>
                  <a:gd name="connsiteY4" fmla="*/ 113328 h 1759444"/>
                  <a:gd name="connsiteX5" fmla="*/ 737215 w 1726443"/>
                  <a:gd name="connsiteY5" fmla="*/ 151964 h 1759444"/>
                  <a:gd name="connsiteX0" fmla="*/ 738217 w 1726443"/>
                  <a:gd name="connsiteY0" fmla="*/ 143579 h 1856911"/>
                  <a:gd name="connsiteX1" fmla="*/ 166713 w 1726443"/>
                  <a:gd name="connsiteY1" fmla="*/ 1072272 h 1856911"/>
                  <a:gd name="connsiteX2" fmla="*/ 1023969 w 1726443"/>
                  <a:gd name="connsiteY2" fmla="*/ 1572339 h 1856911"/>
                  <a:gd name="connsiteX3" fmla="*/ 1666911 w 1726443"/>
                  <a:gd name="connsiteY3" fmla="*/ 929397 h 1856911"/>
                  <a:gd name="connsiteX4" fmla="*/ 1381159 w 1726443"/>
                  <a:gd name="connsiteY4" fmla="*/ 210795 h 1856911"/>
                  <a:gd name="connsiteX5" fmla="*/ 738217 w 1726443"/>
                  <a:gd name="connsiteY5" fmla="*/ 143579 h 1856911"/>
                  <a:gd name="connsiteX0" fmla="*/ 738217 w 1738349"/>
                  <a:gd name="connsiteY0" fmla="*/ 142876 h 1856208"/>
                  <a:gd name="connsiteX1" fmla="*/ 166713 w 1738349"/>
                  <a:gd name="connsiteY1" fmla="*/ 1071569 h 1856208"/>
                  <a:gd name="connsiteX2" fmla="*/ 1023969 w 1738349"/>
                  <a:gd name="connsiteY2" fmla="*/ 1571636 h 1856208"/>
                  <a:gd name="connsiteX3" fmla="*/ 1666911 w 1738349"/>
                  <a:gd name="connsiteY3" fmla="*/ 928694 h 1856208"/>
                  <a:gd name="connsiteX4" fmla="*/ 1452597 w 1738349"/>
                  <a:gd name="connsiteY4" fmla="*/ 214315 h 1856208"/>
                  <a:gd name="connsiteX5" fmla="*/ 738217 w 1738349"/>
                  <a:gd name="connsiteY5" fmla="*/ 142876 h 1856208"/>
                  <a:gd name="connsiteX0" fmla="*/ 593321 w 1593453"/>
                  <a:gd name="connsiteY0" fmla="*/ 142876 h 1607892"/>
                  <a:gd name="connsiteX1" fmla="*/ 21817 w 1593453"/>
                  <a:gd name="connsiteY1" fmla="*/ 1071569 h 1607892"/>
                  <a:gd name="connsiteX2" fmla="*/ 879073 w 1593453"/>
                  <a:gd name="connsiteY2" fmla="*/ 1571636 h 1607892"/>
                  <a:gd name="connsiteX3" fmla="*/ 1522015 w 1593453"/>
                  <a:gd name="connsiteY3" fmla="*/ 928694 h 1607892"/>
                  <a:gd name="connsiteX4" fmla="*/ 1307701 w 1593453"/>
                  <a:gd name="connsiteY4" fmla="*/ 214315 h 1607892"/>
                  <a:gd name="connsiteX5" fmla="*/ 593321 w 1593453"/>
                  <a:gd name="connsiteY5" fmla="*/ 142876 h 1607892"/>
                  <a:gd name="connsiteX0" fmla="*/ 648064 w 1648196"/>
                  <a:gd name="connsiteY0" fmla="*/ 142876 h 1746133"/>
                  <a:gd name="connsiteX1" fmla="*/ 76560 w 1648196"/>
                  <a:gd name="connsiteY1" fmla="*/ 1071569 h 1746133"/>
                  <a:gd name="connsiteX2" fmla="*/ 933816 w 1648196"/>
                  <a:gd name="connsiteY2" fmla="*/ 1571636 h 1746133"/>
                  <a:gd name="connsiteX3" fmla="*/ 1576758 w 1648196"/>
                  <a:gd name="connsiteY3" fmla="*/ 928694 h 1746133"/>
                  <a:gd name="connsiteX4" fmla="*/ 1362444 w 1648196"/>
                  <a:gd name="connsiteY4" fmla="*/ 214315 h 1746133"/>
                  <a:gd name="connsiteX5" fmla="*/ 648064 w 1648196"/>
                  <a:gd name="connsiteY5" fmla="*/ 142876 h 1746133"/>
                  <a:gd name="connsiteX0" fmla="*/ 648064 w 1648196"/>
                  <a:gd name="connsiteY0" fmla="*/ 142876 h 1746133"/>
                  <a:gd name="connsiteX1" fmla="*/ 76560 w 1648196"/>
                  <a:gd name="connsiteY1" fmla="*/ 1071569 h 1746133"/>
                  <a:gd name="connsiteX2" fmla="*/ 933816 w 1648196"/>
                  <a:gd name="connsiteY2" fmla="*/ 1571636 h 1746133"/>
                  <a:gd name="connsiteX3" fmla="*/ 1576758 w 1648196"/>
                  <a:gd name="connsiteY3" fmla="*/ 928694 h 1746133"/>
                  <a:gd name="connsiteX4" fmla="*/ 1362444 w 1648196"/>
                  <a:gd name="connsiteY4" fmla="*/ 214315 h 1746133"/>
                  <a:gd name="connsiteX5" fmla="*/ 648064 w 1648196"/>
                  <a:gd name="connsiteY5" fmla="*/ 142876 h 1746133"/>
                  <a:gd name="connsiteX0" fmla="*/ 593321 w 1593453"/>
                  <a:gd name="connsiteY0" fmla="*/ 142876 h 1947560"/>
                  <a:gd name="connsiteX1" fmla="*/ 21817 w 1593453"/>
                  <a:gd name="connsiteY1" fmla="*/ 1071569 h 1947560"/>
                  <a:gd name="connsiteX2" fmla="*/ 879073 w 1593453"/>
                  <a:gd name="connsiteY2" fmla="*/ 1571636 h 1947560"/>
                  <a:gd name="connsiteX3" fmla="*/ 1522015 w 1593453"/>
                  <a:gd name="connsiteY3" fmla="*/ 928694 h 1947560"/>
                  <a:gd name="connsiteX4" fmla="*/ 1307701 w 1593453"/>
                  <a:gd name="connsiteY4" fmla="*/ 214315 h 1947560"/>
                  <a:gd name="connsiteX5" fmla="*/ 593321 w 1593453"/>
                  <a:gd name="connsiteY5" fmla="*/ 142876 h 1947560"/>
                  <a:gd name="connsiteX0" fmla="*/ 593321 w 1593453"/>
                  <a:gd name="connsiteY0" fmla="*/ 142876 h 1947552"/>
                  <a:gd name="connsiteX1" fmla="*/ 21817 w 1593453"/>
                  <a:gd name="connsiteY1" fmla="*/ 1071569 h 1947552"/>
                  <a:gd name="connsiteX2" fmla="*/ 879073 w 1593453"/>
                  <a:gd name="connsiteY2" fmla="*/ 1571636 h 1947552"/>
                  <a:gd name="connsiteX3" fmla="*/ 1522015 w 1593453"/>
                  <a:gd name="connsiteY3" fmla="*/ 928694 h 1947552"/>
                  <a:gd name="connsiteX4" fmla="*/ 1307701 w 1593453"/>
                  <a:gd name="connsiteY4" fmla="*/ 214315 h 1947552"/>
                  <a:gd name="connsiteX5" fmla="*/ 593321 w 1593453"/>
                  <a:gd name="connsiteY5" fmla="*/ 142876 h 194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93453" h="1947552">
                    <a:moveTo>
                      <a:pt x="593321" y="142876"/>
                    </a:moveTo>
                    <a:cubicBezTo>
                      <a:pt x="379007" y="285752"/>
                      <a:pt x="180087" y="405157"/>
                      <a:pt x="21817" y="1071569"/>
                    </a:cubicBezTo>
                    <a:cubicBezTo>
                      <a:pt x="0" y="1347385"/>
                      <a:pt x="74666" y="1947552"/>
                      <a:pt x="879073" y="1571636"/>
                    </a:cubicBezTo>
                    <a:cubicBezTo>
                      <a:pt x="1200746" y="1397330"/>
                      <a:pt x="1450577" y="1154914"/>
                      <a:pt x="1522015" y="928694"/>
                    </a:cubicBezTo>
                    <a:cubicBezTo>
                      <a:pt x="1593453" y="702474"/>
                      <a:pt x="1462483" y="345285"/>
                      <a:pt x="1307701" y="214315"/>
                    </a:cubicBezTo>
                    <a:cubicBezTo>
                      <a:pt x="1152919" y="83345"/>
                      <a:pt x="807635" y="0"/>
                      <a:pt x="593321" y="142876"/>
                    </a:cubicBezTo>
                    <a:close/>
                  </a:path>
                </a:pathLst>
              </a:custGeom>
              <a:solidFill>
                <a:srgbClr val="FAA322">
                  <a:alpha val="41000"/>
                </a:srgb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520700" h="3683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</p:grpSp>
        <p:sp>
          <p:nvSpPr>
            <p:cNvPr id="17" name="Freeform 16"/>
            <p:cNvSpPr/>
            <p:nvPr userDrawn="1"/>
          </p:nvSpPr>
          <p:spPr>
            <a:xfrm rot="4745306">
              <a:off x="1144491" y="155875"/>
              <a:ext cx="592184" cy="1993849"/>
            </a:xfrm>
            <a:custGeom>
              <a:avLst/>
              <a:gdLst>
                <a:gd name="connsiteX0" fmla="*/ 1127312 w 1322294"/>
                <a:gd name="connsiteY0" fmla="*/ 58271 h 4034118"/>
                <a:gd name="connsiteX1" fmla="*/ 562535 w 1322294"/>
                <a:gd name="connsiteY1" fmla="*/ 528918 h 4034118"/>
                <a:gd name="connsiteX2" fmla="*/ 777688 w 1322294"/>
                <a:gd name="connsiteY2" fmla="*/ 1107142 h 4034118"/>
                <a:gd name="connsiteX3" fmla="*/ 750794 w 1322294"/>
                <a:gd name="connsiteY3" fmla="*/ 1497106 h 4034118"/>
                <a:gd name="connsiteX4" fmla="*/ 428065 w 1322294"/>
                <a:gd name="connsiteY4" fmla="*/ 1752600 h 4034118"/>
                <a:gd name="connsiteX5" fmla="*/ 239806 w 1322294"/>
                <a:gd name="connsiteY5" fmla="*/ 2088777 h 4034118"/>
                <a:gd name="connsiteX6" fmla="*/ 495300 w 1322294"/>
                <a:gd name="connsiteY6" fmla="*/ 2626659 h 4034118"/>
                <a:gd name="connsiteX7" fmla="*/ 307041 w 1322294"/>
                <a:gd name="connsiteY7" fmla="*/ 3016624 h 4034118"/>
                <a:gd name="connsiteX8" fmla="*/ 51547 w 1322294"/>
                <a:gd name="connsiteY8" fmla="*/ 3191436 h 4034118"/>
                <a:gd name="connsiteX9" fmla="*/ 38100 w 1322294"/>
                <a:gd name="connsiteY9" fmla="*/ 3581400 h 4034118"/>
                <a:gd name="connsiteX10" fmla="*/ 280147 w 1322294"/>
                <a:gd name="connsiteY10" fmla="*/ 3998259 h 4034118"/>
                <a:gd name="connsiteX11" fmla="*/ 105335 w 1322294"/>
                <a:gd name="connsiteY11" fmla="*/ 3366247 h 4034118"/>
                <a:gd name="connsiteX12" fmla="*/ 428065 w 1322294"/>
                <a:gd name="connsiteY12" fmla="*/ 3110753 h 4034118"/>
                <a:gd name="connsiteX13" fmla="*/ 643217 w 1322294"/>
                <a:gd name="connsiteY13" fmla="*/ 2586318 h 4034118"/>
                <a:gd name="connsiteX14" fmla="*/ 374276 w 1322294"/>
                <a:gd name="connsiteY14" fmla="*/ 2088777 h 4034118"/>
                <a:gd name="connsiteX15" fmla="*/ 683559 w 1322294"/>
                <a:gd name="connsiteY15" fmla="*/ 1725706 h 4034118"/>
                <a:gd name="connsiteX16" fmla="*/ 912159 w 1322294"/>
                <a:gd name="connsiteY16" fmla="*/ 1550894 h 4034118"/>
                <a:gd name="connsiteX17" fmla="*/ 925606 w 1322294"/>
                <a:gd name="connsiteY17" fmla="*/ 1053353 h 4034118"/>
                <a:gd name="connsiteX18" fmla="*/ 683559 w 1322294"/>
                <a:gd name="connsiteY18" fmla="*/ 582706 h 4034118"/>
                <a:gd name="connsiteX19" fmla="*/ 1248335 w 1322294"/>
                <a:gd name="connsiteY19" fmla="*/ 179294 h 4034118"/>
                <a:gd name="connsiteX20" fmla="*/ 1127312 w 1322294"/>
                <a:gd name="connsiteY20" fmla="*/ 58271 h 4034118"/>
                <a:gd name="connsiteX0" fmla="*/ 1127312 w 1322294"/>
                <a:gd name="connsiteY0" fmla="*/ 58271 h 4034118"/>
                <a:gd name="connsiteX1" fmla="*/ 562535 w 1322294"/>
                <a:gd name="connsiteY1" fmla="*/ 528918 h 4034118"/>
                <a:gd name="connsiteX2" fmla="*/ 777688 w 1322294"/>
                <a:gd name="connsiteY2" fmla="*/ 1107142 h 4034118"/>
                <a:gd name="connsiteX3" fmla="*/ 750794 w 1322294"/>
                <a:gd name="connsiteY3" fmla="*/ 1497106 h 4034118"/>
                <a:gd name="connsiteX4" fmla="*/ 428065 w 1322294"/>
                <a:gd name="connsiteY4" fmla="*/ 1752600 h 4034118"/>
                <a:gd name="connsiteX5" fmla="*/ 239806 w 1322294"/>
                <a:gd name="connsiteY5" fmla="*/ 2088777 h 4034118"/>
                <a:gd name="connsiteX6" fmla="*/ 495300 w 1322294"/>
                <a:gd name="connsiteY6" fmla="*/ 2626659 h 4034118"/>
                <a:gd name="connsiteX7" fmla="*/ 307041 w 1322294"/>
                <a:gd name="connsiteY7" fmla="*/ 3016624 h 4034118"/>
                <a:gd name="connsiteX8" fmla="*/ 51547 w 1322294"/>
                <a:gd name="connsiteY8" fmla="*/ 3191436 h 4034118"/>
                <a:gd name="connsiteX9" fmla="*/ 38100 w 1322294"/>
                <a:gd name="connsiteY9" fmla="*/ 3581400 h 4034118"/>
                <a:gd name="connsiteX10" fmla="*/ 280147 w 1322294"/>
                <a:gd name="connsiteY10" fmla="*/ 3998259 h 4034118"/>
                <a:gd name="connsiteX11" fmla="*/ 105335 w 1322294"/>
                <a:gd name="connsiteY11" fmla="*/ 3366247 h 4034118"/>
                <a:gd name="connsiteX12" fmla="*/ 428065 w 1322294"/>
                <a:gd name="connsiteY12" fmla="*/ 3110753 h 4034118"/>
                <a:gd name="connsiteX13" fmla="*/ 643217 w 1322294"/>
                <a:gd name="connsiteY13" fmla="*/ 2586318 h 4034118"/>
                <a:gd name="connsiteX14" fmla="*/ 374276 w 1322294"/>
                <a:gd name="connsiteY14" fmla="*/ 2088777 h 4034118"/>
                <a:gd name="connsiteX15" fmla="*/ 578459 w 1322294"/>
                <a:gd name="connsiteY15" fmla="*/ 1800500 h 4034118"/>
                <a:gd name="connsiteX16" fmla="*/ 912159 w 1322294"/>
                <a:gd name="connsiteY16" fmla="*/ 1550894 h 4034118"/>
                <a:gd name="connsiteX17" fmla="*/ 925606 w 1322294"/>
                <a:gd name="connsiteY17" fmla="*/ 1053353 h 4034118"/>
                <a:gd name="connsiteX18" fmla="*/ 683559 w 1322294"/>
                <a:gd name="connsiteY18" fmla="*/ 582706 h 4034118"/>
                <a:gd name="connsiteX19" fmla="*/ 1248335 w 1322294"/>
                <a:gd name="connsiteY19" fmla="*/ 179294 h 4034118"/>
                <a:gd name="connsiteX20" fmla="*/ 1127312 w 1322294"/>
                <a:gd name="connsiteY20" fmla="*/ 58271 h 4034118"/>
                <a:gd name="connsiteX0" fmla="*/ 1127312 w 1322294"/>
                <a:gd name="connsiteY0" fmla="*/ 58271 h 4034118"/>
                <a:gd name="connsiteX1" fmla="*/ 562535 w 1322294"/>
                <a:gd name="connsiteY1" fmla="*/ 528918 h 4034118"/>
                <a:gd name="connsiteX2" fmla="*/ 777688 w 1322294"/>
                <a:gd name="connsiteY2" fmla="*/ 1107142 h 4034118"/>
                <a:gd name="connsiteX3" fmla="*/ 750794 w 1322294"/>
                <a:gd name="connsiteY3" fmla="*/ 1497106 h 4034118"/>
                <a:gd name="connsiteX4" fmla="*/ 428065 w 1322294"/>
                <a:gd name="connsiteY4" fmla="*/ 1752600 h 4034118"/>
                <a:gd name="connsiteX5" fmla="*/ 239806 w 1322294"/>
                <a:gd name="connsiteY5" fmla="*/ 2088777 h 4034118"/>
                <a:gd name="connsiteX6" fmla="*/ 495300 w 1322294"/>
                <a:gd name="connsiteY6" fmla="*/ 2626659 h 4034118"/>
                <a:gd name="connsiteX7" fmla="*/ 307041 w 1322294"/>
                <a:gd name="connsiteY7" fmla="*/ 3016624 h 4034118"/>
                <a:gd name="connsiteX8" fmla="*/ 51547 w 1322294"/>
                <a:gd name="connsiteY8" fmla="*/ 3191436 h 4034118"/>
                <a:gd name="connsiteX9" fmla="*/ 38100 w 1322294"/>
                <a:gd name="connsiteY9" fmla="*/ 3581400 h 4034118"/>
                <a:gd name="connsiteX10" fmla="*/ 280147 w 1322294"/>
                <a:gd name="connsiteY10" fmla="*/ 3998259 h 4034118"/>
                <a:gd name="connsiteX11" fmla="*/ 105335 w 1322294"/>
                <a:gd name="connsiteY11" fmla="*/ 3366247 h 4034118"/>
                <a:gd name="connsiteX12" fmla="*/ 428065 w 1322294"/>
                <a:gd name="connsiteY12" fmla="*/ 3110753 h 4034118"/>
                <a:gd name="connsiteX13" fmla="*/ 643217 w 1322294"/>
                <a:gd name="connsiteY13" fmla="*/ 2586318 h 4034118"/>
                <a:gd name="connsiteX14" fmla="*/ 374276 w 1322294"/>
                <a:gd name="connsiteY14" fmla="*/ 2088777 h 4034118"/>
                <a:gd name="connsiteX15" fmla="*/ 578459 w 1322294"/>
                <a:gd name="connsiteY15" fmla="*/ 1800500 h 4034118"/>
                <a:gd name="connsiteX16" fmla="*/ 912159 w 1322294"/>
                <a:gd name="connsiteY16" fmla="*/ 1550894 h 4034118"/>
                <a:gd name="connsiteX17" fmla="*/ 925606 w 1322294"/>
                <a:gd name="connsiteY17" fmla="*/ 1053353 h 4034118"/>
                <a:gd name="connsiteX18" fmla="*/ 683559 w 1322294"/>
                <a:gd name="connsiteY18" fmla="*/ 582706 h 4034118"/>
                <a:gd name="connsiteX19" fmla="*/ 1248335 w 1322294"/>
                <a:gd name="connsiteY19" fmla="*/ 179294 h 4034118"/>
                <a:gd name="connsiteX20" fmla="*/ 1127312 w 1322294"/>
                <a:gd name="connsiteY20" fmla="*/ 58271 h 4034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22294" h="4034118">
                  <a:moveTo>
                    <a:pt x="1127312" y="58271"/>
                  </a:moveTo>
                  <a:cubicBezTo>
                    <a:pt x="1013012" y="116542"/>
                    <a:pt x="620806" y="354106"/>
                    <a:pt x="562535" y="528918"/>
                  </a:cubicBezTo>
                  <a:cubicBezTo>
                    <a:pt x="504264" y="703730"/>
                    <a:pt x="746312" y="945777"/>
                    <a:pt x="777688" y="1107142"/>
                  </a:cubicBezTo>
                  <a:cubicBezTo>
                    <a:pt x="809064" y="1268507"/>
                    <a:pt x="809064" y="1389530"/>
                    <a:pt x="750794" y="1497106"/>
                  </a:cubicBezTo>
                  <a:cubicBezTo>
                    <a:pt x="692524" y="1604682"/>
                    <a:pt x="513230" y="1653988"/>
                    <a:pt x="428065" y="1752600"/>
                  </a:cubicBezTo>
                  <a:cubicBezTo>
                    <a:pt x="342900" y="1851212"/>
                    <a:pt x="228600" y="1943100"/>
                    <a:pt x="239806" y="2088777"/>
                  </a:cubicBezTo>
                  <a:cubicBezTo>
                    <a:pt x="251012" y="2234454"/>
                    <a:pt x="484094" y="2472018"/>
                    <a:pt x="495300" y="2626659"/>
                  </a:cubicBezTo>
                  <a:cubicBezTo>
                    <a:pt x="506506" y="2781300"/>
                    <a:pt x="381000" y="2922495"/>
                    <a:pt x="307041" y="3016624"/>
                  </a:cubicBezTo>
                  <a:cubicBezTo>
                    <a:pt x="233082" y="3110753"/>
                    <a:pt x="96371" y="3097307"/>
                    <a:pt x="51547" y="3191436"/>
                  </a:cubicBezTo>
                  <a:cubicBezTo>
                    <a:pt x="6723" y="3285565"/>
                    <a:pt x="0" y="3446930"/>
                    <a:pt x="38100" y="3581400"/>
                  </a:cubicBezTo>
                  <a:cubicBezTo>
                    <a:pt x="76200" y="3715870"/>
                    <a:pt x="268941" y="4034118"/>
                    <a:pt x="280147" y="3998259"/>
                  </a:cubicBezTo>
                  <a:cubicBezTo>
                    <a:pt x="291353" y="3962400"/>
                    <a:pt x="80682" y="3514165"/>
                    <a:pt x="105335" y="3366247"/>
                  </a:cubicBezTo>
                  <a:cubicBezTo>
                    <a:pt x="129988" y="3218329"/>
                    <a:pt x="338418" y="3240741"/>
                    <a:pt x="428065" y="3110753"/>
                  </a:cubicBezTo>
                  <a:cubicBezTo>
                    <a:pt x="517712" y="2980765"/>
                    <a:pt x="652182" y="2756647"/>
                    <a:pt x="643217" y="2586318"/>
                  </a:cubicBezTo>
                  <a:cubicBezTo>
                    <a:pt x="634252" y="2415989"/>
                    <a:pt x="385069" y="2219747"/>
                    <a:pt x="374276" y="2088777"/>
                  </a:cubicBezTo>
                  <a:cubicBezTo>
                    <a:pt x="363483" y="1957807"/>
                    <a:pt x="488812" y="1890147"/>
                    <a:pt x="578459" y="1800500"/>
                  </a:cubicBezTo>
                  <a:cubicBezTo>
                    <a:pt x="742109" y="1778935"/>
                    <a:pt x="854301" y="1675418"/>
                    <a:pt x="912159" y="1550894"/>
                  </a:cubicBezTo>
                  <a:cubicBezTo>
                    <a:pt x="970017" y="1426370"/>
                    <a:pt x="963706" y="1214718"/>
                    <a:pt x="925606" y="1053353"/>
                  </a:cubicBezTo>
                  <a:cubicBezTo>
                    <a:pt x="887506" y="891988"/>
                    <a:pt x="629771" y="728383"/>
                    <a:pt x="683559" y="582706"/>
                  </a:cubicBezTo>
                  <a:cubicBezTo>
                    <a:pt x="737347" y="437030"/>
                    <a:pt x="1174376" y="259976"/>
                    <a:pt x="1248335" y="179294"/>
                  </a:cubicBezTo>
                  <a:cubicBezTo>
                    <a:pt x="1322294" y="98612"/>
                    <a:pt x="1241612" y="0"/>
                    <a:pt x="1127312" y="58271"/>
                  </a:cubicBezTo>
                  <a:close/>
                </a:path>
              </a:pathLst>
            </a:custGeom>
            <a:solidFill>
              <a:srgbClr val="FAA322">
                <a:alpha val="4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520700" h="3683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r>
                <a:rPr lang="en-US" sz="1800" kern="120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                               </a:t>
              </a:r>
              <a:endParaRPr lang="en-SG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B44FD-B3A9-4AB9-9A22-632EF4342A69}" type="datetimeFigureOut">
              <a:rPr lang="en-US" smtClean="0"/>
              <a:pPr/>
              <a:t>8/30/2011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BC9EE-2F3F-4856-864C-D91396EE4D2E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B44FD-B3A9-4AB9-9A22-632EF4342A69}" type="datetimeFigureOut">
              <a:rPr lang="en-US" smtClean="0"/>
              <a:pPr/>
              <a:t>8/30/2011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BC9EE-2F3F-4856-864C-D91396EE4D2E}" type="slidenum">
              <a:rPr lang="en-SG" smtClean="0"/>
              <a:pPr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  <p:sldLayoutId id="2147483663" r:id="rId15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hs.uk/video/pages/medialibrary.aspx?Page=1&amp;Filter=&amp;Id=%7b91E95799-E30D-4ACC-8BBF-19816C0639F3%7d&amp;Tag=Gynaecology&amp;Uri=video/2009/April/Pages/Menstrualcycleanimation.aspx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msnbc.com/news/wld/graphics/menstrual_cycle_dw.htm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23.xml"/><Relationship Id="rId7" Type="http://schemas.openxmlformats.org/officeDocument/2006/relationships/image" Target="../media/image16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5.xml"/><Relationship Id="rId10" Type="http://schemas.openxmlformats.org/officeDocument/2006/relationships/image" Target="../media/image19.png"/><Relationship Id="rId4" Type="http://schemas.openxmlformats.org/officeDocument/2006/relationships/tags" Target="../tags/tag24.xml"/><Relationship Id="rId9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3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ags" Target="../tags/tag13.xml"/><Relationship Id="rId7" Type="http://schemas.openxmlformats.org/officeDocument/2006/relationships/image" Target="../media/image7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6.gif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1331640" y="1988840"/>
            <a:ext cx="6526146" cy="286232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6000" i="1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Ellianarelle's Path" pitchFamily="2" charset="0"/>
              </a:rPr>
              <a:t>Chapter 6</a:t>
            </a:r>
          </a:p>
          <a:p>
            <a:pPr algn="ctr"/>
            <a:r>
              <a:rPr lang="en-US" sz="6000" i="1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Ellianarelle's Path" pitchFamily="2" charset="0"/>
              </a:rPr>
              <a:t>Sexual Reproduction</a:t>
            </a:r>
          </a:p>
          <a:p>
            <a:pPr algn="ctr"/>
            <a:r>
              <a:rPr lang="en-US" sz="6000" i="1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Ellianarelle's Path" pitchFamily="2" charset="0"/>
              </a:rPr>
              <a:t>In Man</a:t>
            </a:r>
            <a:endParaRPr lang="en-SG" sz="6000" i="1" dirty="0">
              <a:solidFill>
                <a:srgbClr val="FFFFCC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Ellianarelle's Path" pitchFamily="2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285852" y="-24"/>
            <a:ext cx="7858148" cy="1143000"/>
          </a:xfrm>
        </p:spPr>
        <p:txBody>
          <a:bodyPr>
            <a:noAutofit/>
          </a:bodyPr>
          <a:lstStyle/>
          <a:p>
            <a:pPr marL="77788" algn="l"/>
            <a:r>
              <a:rPr lang="en-US" sz="4800" dirty="0" smtClean="0"/>
              <a:t>Male Reproductive System</a:t>
            </a:r>
            <a:endParaRPr lang="en-SG" sz="4800" dirty="0"/>
          </a:p>
        </p:txBody>
      </p:sp>
      <p:pic>
        <p:nvPicPr>
          <p:cNvPr id="5" name="Picture 5" descr="46-08a-MaleReproAnat-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00700" y="1358060"/>
            <a:ext cx="8386142" cy="5241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428728" y="-24"/>
            <a:ext cx="7715272" cy="1143000"/>
          </a:xfrm>
        </p:spPr>
        <p:txBody>
          <a:bodyPr>
            <a:noAutofit/>
          </a:bodyPr>
          <a:lstStyle/>
          <a:p>
            <a:pPr marL="77788" algn="l"/>
            <a:r>
              <a:rPr lang="en-US" sz="4800" dirty="0" smtClean="0"/>
              <a:t>Male Reproductive System</a:t>
            </a:r>
            <a:endParaRPr lang="en-SG" sz="4800" dirty="0"/>
          </a:p>
        </p:txBody>
      </p:sp>
      <p:pic>
        <p:nvPicPr>
          <p:cNvPr id="4" name="Picture 5" descr="46-08b-MaleReproAnat-L"/>
          <p:cNvPicPr>
            <a:picLocks noChangeAspect="1" noChangeArrowheads="1"/>
          </p:cNvPicPr>
          <p:nvPr/>
        </p:nvPicPr>
        <p:blipFill>
          <a:blip r:embed="rId3" cstate="print"/>
          <a:srcRect t="18750"/>
          <a:stretch>
            <a:fillRect/>
          </a:stretch>
        </p:blipFill>
        <p:spPr>
          <a:xfrm>
            <a:off x="3901162" y="1142984"/>
            <a:ext cx="5154613" cy="5572140"/>
          </a:xfrm>
          <a:prstGeom prst="rect">
            <a:avLst/>
          </a:prstGeom>
          <a:noFill/>
          <a:ln/>
        </p:spPr>
      </p:pic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381000" y="1500174"/>
            <a:ext cx="3619496" cy="4572032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u="sng" dirty="0" smtClean="0">
                <a:solidFill>
                  <a:srgbClr val="FFFFCC"/>
                </a:solidFill>
              </a:rPr>
              <a:t>Organs</a:t>
            </a:r>
            <a:endParaRPr kumimoji="0" lang="en-US" sz="2800" b="0" i="0" u="sng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19138" marR="0" lvl="0" indent="-544513" defTabSz="9144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Testis</a:t>
            </a:r>
          </a:p>
          <a:p>
            <a:pPr marL="719138" marR="0" lvl="0" indent="-544513" defTabSz="9144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800" dirty="0" err="1" smtClean="0">
                <a:solidFill>
                  <a:srgbClr val="FFFFCC"/>
                </a:solidFill>
              </a:rPr>
              <a:t>Epididymis</a:t>
            </a:r>
            <a:endParaRPr lang="en-US" sz="2800" dirty="0" smtClean="0">
              <a:solidFill>
                <a:srgbClr val="FFFFCC"/>
              </a:solidFill>
            </a:endParaRPr>
          </a:p>
          <a:p>
            <a:pPr marL="719138" marR="0" lvl="0" indent="-544513" defTabSz="9144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Sperm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Duct</a:t>
            </a:r>
          </a:p>
          <a:p>
            <a:pPr marL="719138" marR="0" lvl="0" indent="-719138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>
                <a:solidFill>
                  <a:srgbClr val="FFFFCC"/>
                </a:solidFill>
              </a:rPr>
              <a:t>	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(vas deferens)</a:t>
            </a:r>
          </a:p>
          <a:p>
            <a:pPr marL="719138" indent="-544513">
              <a:lnSpc>
                <a:spcPct val="90000"/>
              </a:lnSpc>
              <a:spcBef>
                <a:spcPts val="1500"/>
              </a:spcBef>
              <a:buFont typeface="+mj-lt"/>
              <a:buAutoNum type="arabicPeriod" startAt="4"/>
            </a:pPr>
            <a:r>
              <a:rPr lang="en-US" sz="2800" dirty="0" smtClean="0">
                <a:solidFill>
                  <a:srgbClr val="FFFFCC"/>
                </a:solidFill>
              </a:rPr>
              <a:t>Glands</a:t>
            </a:r>
          </a:p>
          <a:p>
            <a:pPr marL="1176338" lvl="1" indent="-4572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FFFFCC"/>
                </a:solidFill>
              </a:rPr>
              <a:t>Bulbourethral</a:t>
            </a:r>
            <a:r>
              <a:rPr lang="en-US" sz="2000" dirty="0" smtClean="0">
                <a:solidFill>
                  <a:srgbClr val="FFFFCC"/>
                </a:solidFill>
              </a:rPr>
              <a:t> gland</a:t>
            </a:r>
          </a:p>
          <a:p>
            <a:pPr marL="1176338" lvl="1" indent="-4572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CC"/>
                </a:solidFill>
              </a:rPr>
              <a:t>Prostate gland</a:t>
            </a:r>
          </a:p>
          <a:p>
            <a:pPr marL="1176338" lvl="1" indent="-4572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FFCC"/>
                </a:solidFill>
              </a:rPr>
              <a:t>Seminal vesicle</a:t>
            </a:r>
          </a:p>
          <a:p>
            <a:pPr marL="719138" lvl="1" indent="-544513">
              <a:lnSpc>
                <a:spcPct val="90000"/>
              </a:lnSpc>
              <a:spcBef>
                <a:spcPts val="1500"/>
              </a:spcBef>
              <a:buFont typeface="+mj-lt"/>
              <a:buAutoNum type="arabicPeriod" startAt="5"/>
            </a:pPr>
            <a:r>
              <a:rPr lang="en-US" sz="2800" dirty="0" smtClean="0">
                <a:solidFill>
                  <a:srgbClr val="FFFFCC"/>
                </a:solidFill>
              </a:rPr>
              <a:t>Penis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5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71472" y="1584792"/>
          <a:ext cx="7929618" cy="496853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786082"/>
                <a:gridCol w="5143536"/>
              </a:tblGrid>
              <a:tr h="47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Structure</a:t>
                      </a:r>
                      <a:endParaRPr lang="en-SG" sz="2000" dirty="0">
                        <a:solidFill>
                          <a:schemeClr val="tx1"/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Function</a:t>
                      </a:r>
                      <a:endParaRPr lang="en-SG" sz="2000" dirty="0">
                        <a:solidFill>
                          <a:schemeClr val="tx1"/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</a:tr>
              <a:tr h="1159366">
                <a:tc>
                  <a:txBody>
                    <a:bodyPr/>
                    <a:lstStyle/>
                    <a:p>
                      <a:pPr marL="17462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 smtClean="0">
                          <a:latin typeface="Arial"/>
                          <a:ea typeface="SimSun"/>
                          <a:cs typeface="Times New Roman"/>
                        </a:rPr>
                        <a:t>Testis</a:t>
                      </a:r>
                      <a:endParaRPr lang="en-SG" sz="2000" b="1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39750" indent="-365125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Production of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male gametes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 (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sperm)</a:t>
                      </a:r>
                    </a:p>
                    <a:p>
                      <a:pPr marL="539750" indent="-365125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Production of male sex hormones</a:t>
                      </a:r>
                      <a:endParaRPr lang="en-SG" sz="1800" kern="1200" dirty="0">
                        <a:solidFill>
                          <a:schemeClr val="tx1"/>
                        </a:solidFill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FF"/>
                    </a:solidFill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marL="17462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 err="1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Epididymis</a:t>
                      </a:r>
                      <a:endParaRPr lang="en-SG" sz="2000" b="1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Temporary</a:t>
                      </a: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storage </a:t>
                      </a:r>
                      <a:r>
                        <a:rPr lang="en-US" sz="180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of sperm</a:t>
                      </a:r>
                      <a:endParaRPr lang="en-US" sz="1800" dirty="0" smtClean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Muscles in </a:t>
                      </a:r>
                      <a:r>
                        <a:rPr lang="en-US" sz="1800" dirty="0" err="1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epididymis</a:t>
                      </a: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contract to ejaculate sperms</a:t>
                      </a:r>
                      <a:endParaRPr lang="en-SG" sz="180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</a:tr>
              <a:tr h="2124193">
                <a:tc>
                  <a:txBody>
                    <a:bodyPr/>
                    <a:lstStyle/>
                    <a:p>
                      <a:pPr marL="17462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Glands</a:t>
                      </a:r>
                    </a:p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Seminal vesicles</a:t>
                      </a:r>
                    </a:p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Prostate gland</a:t>
                      </a:r>
                    </a:p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err="1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Bulbourethral</a:t>
                      </a: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or Cowper’s glands</a:t>
                      </a:r>
                      <a:endParaRPr lang="en-SG" sz="180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Production of seminal fluid</a:t>
                      </a:r>
                    </a:p>
                    <a:p>
                      <a:pPr marL="800100" lvl="1" indent="-255588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Alkaline to neutralize acidity in female reproductive tract</a:t>
                      </a:r>
                      <a:endParaRPr lang="en-SG" sz="1800" dirty="0" smtClean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800100" lvl="1" indent="-255588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Activates</a:t>
                      </a: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sperms by causing them to swim freely</a:t>
                      </a:r>
                    </a:p>
                    <a:p>
                      <a:pPr marL="800100" lvl="1" indent="-255588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Nourish sperms with nutrients</a:t>
                      </a:r>
                      <a:endParaRPr lang="en-US" sz="1800" dirty="0" smtClean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le 12"/>
          <p:cNvSpPr>
            <a:spLocks noGrp="1"/>
          </p:cNvSpPr>
          <p:nvPr>
            <p:ph type="title"/>
          </p:nvPr>
        </p:nvSpPr>
        <p:spPr>
          <a:xfrm>
            <a:off x="1428728" y="-24"/>
            <a:ext cx="7715272" cy="1143000"/>
          </a:xfrm>
        </p:spPr>
        <p:txBody>
          <a:bodyPr>
            <a:noAutofit/>
          </a:bodyPr>
          <a:lstStyle/>
          <a:p>
            <a:pPr marL="77788" algn="l"/>
            <a:r>
              <a:rPr lang="en-US" sz="4800" dirty="0" smtClean="0"/>
              <a:t>Male Reproductive System</a:t>
            </a:r>
            <a:endParaRPr lang="en-SG" sz="4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 txBox="1">
            <a:spLocks noChangeArrowheads="1"/>
          </p:cNvSpPr>
          <p:nvPr/>
        </p:nvSpPr>
        <p:spPr>
          <a:xfrm>
            <a:off x="785786" y="1643050"/>
            <a:ext cx="8358214" cy="4929222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u="sng" dirty="0" smtClean="0">
                <a:solidFill>
                  <a:srgbClr val="FFFFCC"/>
                </a:solidFill>
              </a:rPr>
              <a:t>Penis – Function</a:t>
            </a:r>
          </a:p>
          <a:p>
            <a:pPr marL="719138" indent="-544513">
              <a:lnSpc>
                <a:spcPct val="90000"/>
              </a:lnSpc>
              <a:spcBef>
                <a:spcPts val="1500"/>
              </a:spcBef>
              <a:buFont typeface="+mj-lt"/>
              <a:buAutoNum type="arabicPeriod"/>
            </a:pPr>
            <a:r>
              <a:rPr lang="en-US" sz="2400" dirty="0" smtClean="0">
                <a:solidFill>
                  <a:srgbClr val="FFFFCC"/>
                </a:solidFill>
              </a:rPr>
              <a:t>Insertion into vagina when erect</a:t>
            </a:r>
          </a:p>
          <a:p>
            <a:pPr marL="3592513" marR="0" lvl="0" indent="-631825" defTabSz="914400" rtl="0" eaLnBrk="1" fontAlgn="auto" latinLnBrk="0" hangingPunct="1">
              <a:lnSpc>
                <a:spcPct val="90000"/>
              </a:lnSpc>
              <a:spcBef>
                <a:spcPts val="4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u="sng" dirty="0" smtClean="0">
                <a:solidFill>
                  <a:srgbClr val="FFFFCC"/>
                </a:solidFill>
              </a:rPr>
              <a:t>Process of Ejaculation</a:t>
            </a:r>
            <a:endParaRPr kumimoji="0" lang="en-US" sz="2800" b="0" i="0" u="sng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92513" marR="0" lvl="0" indent="-631825" defTabSz="9144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Arterioles leading to blood spaces in penis will dilate</a:t>
            </a:r>
          </a:p>
          <a:p>
            <a:pPr marL="3592513" marR="0" lvl="0" indent="-631825" defTabSz="9144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 smtClean="0">
                <a:solidFill>
                  <a:srgbClr val="FFFFCC"/>
                </a:solidFill>
              </a:rPr>
              <a:t>Blood enters blood spaces, causing erectile tissues to filled with blood</a:t>
            </a:r>
          </a:p>
          <a:p>
            <a:pPr marL="3592513" marR="0" lvl="0" indent="-631825" defTabSz="9144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Muscles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epididymis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contract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92513" marR="0" lvl="0" indent="-631825" defTabSz="9144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Semen is released</a:t>
            </a:r>
          </a:p>
        </p:txBody>
      </p:sp>
      <p:pic>
        <p:nvPicPr>
          <p:cNvPr id="5" name="Picture 5" descr="46-08a-MaleReproAnat-L"/>
          <p:cNvPicPr>
            <a:picLocks noChangeAspect="1" noChangeArrowheads="1"/>
          </p:cNvPicPr>
          <p:nvPr/>
        </p:nvPicPr>
        <p:blipFill>
          <a:blip r:embed="rId3" cstate="print"/>
          <a:srcRect l="33555" t="12252" r="16185" b="4606"/>
          <a:stretch>
            <a:fillRect/>
          </a:stretch>
        </p:blipFill>
        <p:spPr>
          <a:xfrm>
            <a:off x="437918" y="2857496"/>
            <a:ext cx="3247502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itle 12"/>
          <p:cNvSpPr txBox="1">
            <a:spLocks/>
          </p:cNvSpPr>
          <p:nvPr/>
        </p:nvSpPr>
        <p:spPr>
          <a:xfrm>
            <a:off x="1428728" y="-24"/>
            <a:ext cx="7715272" cy="1143000"/>
          </a:xfrm>
          <a:prstGeom prst="rect">
            <a:avLst/>
          </a:prstGeom>
          <a:gradFill>
            <a:gsLst>
              <a:gs pos="71000">
                <a:schemeClr val="tx1">
                  <a:alpha val="78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77788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Ellianarelle's Path" pitchFamily="2" charset="0"/>
                <a:ea typeface="+mj-ea"/>
                <a:cs typeface="+mj-cs"/>
              </a:rPr>
              <a:t>Male Reproductive System</a:t>
            </a:r>
            <a:endParaRPr kumimoji="0" lang="en-SG" sz="48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Ellianarelle's Path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bldLvl="5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285852" y="-24"/>
            <a:ext cx="7858148" cy="1143000"/>
          </a:xfrm>
        </p:spPr>
        <p:txBody>
          <a:bodyPr>
            <a:noAutofit/>
          </a:bodyPr>
          <a:lstStyle/>
          <a:p>
            <a:pPr marL="77788" algn="l"/>
            <a:r>
              <a:rPr lang="en-US" sz="4800" dirty="0" smtClean="0"/>
              <a:t>Female Reproductive System</a:t>
            </a:r>
            <a:endParaRPr lang="en-SG" sz="4800" dirty="0"/>
          </a:p>
        </p:txBody>
      </p:sp>
      <p:pic>
        <p:nvPicPr>
          <p:cNvPr id="6" name="Picture 5" descr="46-09a-FemaleReproAnat-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0" y="1189038"/>
            <a:ext cx="9144000" cy="5211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214282" y="1643050"/>
            <a:ext cx="4548190" cy="4572032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u="sng" dirty="0" smtClean="0">
                <a:solidFill>
                  <a:srgbClr val="FFFFCC"/>
                </a:solidFill>
              </a:rPr>
              <a:t>Organs</a:t>
            </a:r>
            <a:endParaRPr kumimoji="0" lang="en-US" sz="2800" b="0" i="0" u="sng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19138" marR="0" lvl="0" indent="-544513" defTabSz="9144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Ovary</a:t>
            </a:r>
          </a:p>
          <a:p>
            <a:pPr marL="719138" marR="0" lvl="0" indent="-544513" defTabSz="9144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Oviduct</a:t>
            </a:r>
            <a:endParaRPr kumimoji="0" lang="en-US" sz="2800" b="0" i="0" u="none" strike="noStrike" kern="1200" cap="none" spc="0" normalizeH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19138" marR="0" lvl="0" indent="-719138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>
                <a:solidFill>
                  <a:srgbClr val="FFFFCC"/>
                </a:solidFill>
              </a:rPr>
              <a:t>	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(Fallopian tube)</a:t>
            </a:r>
          </a:p>
          <a:p>
            <a:pPr marL="719138" indent="-544513">
              <a:lnSpc>
                <a:spcPct val="90000"/>
              </a:lnSpc>
              <a:spcBef>
                <a:spcPts val="1500"/>
              </a:spcBef>
              <a:buFont typeface="+mj-lt"/>
              <a:buAutoNum type="arabicPeriod" startAt="3"/>
            </a:pPr>
            <a:r>
              <a:rPr lang="en-US" sz="2800" dirty="0" smtClean="0">
                <a:solidFill>
                  <a:srgbClr val="FFFFCC"/>
                </a:solidFill>
              </a:rPr>
              <a:t>Uterus</a:t>
            </a:r>
          </a:p>
          <a:p>
            <a:pPr marL="719138" indent="-719138">
              <a:lnSpc>
                <a:spcPct val="90000"/>
              </a:lnSpc>
            </a:pPr>
            <a:r>
              <a:rPr lang="en-US" sz="2000" dirty="0" smtClean="0">
                <a:solidFill>
                  <a:srgbClr val="FFFFCC"/>
                </a:solidFill>
              </a:rPr>
              <a:t>	(Womb)</a:t>
            </a:r>
          </a:p>
          <a:p>
            <a:pPr marL="979488" lvl="1" indent="-26035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000" dirty="0" err="1" smtClean="0">
                <a:solidFill>
                  <a:srgbClr val="FFFFCC"/>
                </a:solidFill>
              </a:rPr>
              <a:t>Endometrium</a:t>
            </a:r>
            <a:endParaRPr lang="en-US" sz="2000" dirty="0" smtClean="0">
              <a:solidFill>
                <a:srgbClr val="FFFFCC"/>
              </a:solidFill>
            </a:endParaRPr>
          </a:p>
          <a:p>
            <a:pPr marL="979488" lvl="1" indent="-260350">
              <a:lnSpc>
                <a:spcPct val="90000"/>
              </a:lnSpc>
              <a:spcBef>
                <a:spcPct val="20000"/>
              </a:spcBef>
            </a:pPr>
            <a:r>
              <a:rPr lang="en-US" sz="2000" dirty="0" smtClean="0">
                <a:solidFill>
                  <a:srgbClr val="FFFFCC"/>
                </a:solidFill>
              </a:rPr>
              <a:t>	(Uterine wall lining)</a:t>
            </a:r>
          </a:p>
          <a:p>
            <a:pPr marL="719138" lvl="1" indent="-544513">
              <a:lnSpc>
                <a:spcPct val="90000"/>
              </a:lnSpc>
              <a:spcBef>
                <a:spcPts val="1500"/>
              </a:spcBef>
              <a:buFont typeface="+mj-lt"/>
              <a:buAutoNum type="arabicPeriod" startAt="4"/>
            </a:pPr>
            <a:r>
              <a:rPr lang="en-US" sz="2800" dirty="0" smtClean="0">
                <a:solidFill>
                  <a:srgbClr val="FFFFCC"/>
                </a:solidFill>
              </a:rPr>
              <a:t>Cervix</a:t>
            </a:r>
          </a:p>
          <a:p>
            <a:pPr marL="719138" lvl="1" indent="-544513">
              <a:lnSpc>
                <a:spcPct val="90000"/>
              </a:lnSpc>
              <a:spcBef>
                <a:spcPts val="1500"/>
              </a:spcBef>
              <a:buFont typeface="+mj-lt"/>
              <a:buAutoNum type="arabicPeriod" startAt="4"/>
            </a:pPr>
            <a:r>
              <a:rPr lang="en-US" sz="2800" dirty="0" smtClean="0">
                <a:solidFill>
                  <a:srgbClr val="FFFFCC"/>
                </a:solidFill>
              </a:rPr>
              <a:t>Vagina</a:t>
            </a:r>
          </a:p>
        </p:txBody>
      </p:sp>
      <p:pic>
        <p:nvPicPr>
          <p:cNvPr id="7" name="Picture 5" descr="46-09b-FemaleReproAnat-L"/>
          <p:cNvPicPr>
            <a:picLocks noChangeAspect="1" noChangeArrowheads="1"/>
          </p:cNvPicPr>
          <p:nvPr/>
        </p:nvPicPr>
        <p:blipFill>
          <a:blip r:embed="rId3" cstate="print"/>
          <a:srcRect l="18750" t="-3234" b="2144"/>
          <a:stretch>
            <a:fillRect/>
          </a:stretch>
        </p:blipFill>
        <p:spPr>
          <a:xfrm>
            <a:off x="3357554" y="2357430"/>
            <a:ext cx="5628423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itle 12"/>
          <p:cNvSpPr txBox="1">
            <a:spLocks/>
          </p:cNvSpPr>
          <p:nvPr/>
        </p:nvSpPr>
        <p:spPr>
          <a:xfrm>
            <a:off x="1285852" y="-24"/>
            <a:ext cx="7858148" cy="1143000"/>
          </a:xfrm>
          <a:prstGeom prst="rect">
            <a:avLst/>
          </a:prstGeom>
          <a:gradFill>
            <a:gsLst>
              <a:gs pos="71000">
                <a:schemeClr val="tx1">
                  <a:alpha val="78000"/>
                </a:schemeClr>
              </a:gs>
              <a:gs pos="100000">
                <a:schemeClr val="accent1">
                  <a:tint val="23500"/>
                  <a:satMod val="160000"/>
                  <a:alpha val="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marL="77788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Ellianarelle's Path" pitchFamily="2" charset="0"/>
                <a:ea typeface="+mj-ea"/>
                <a:cs typeface="+mj-cs"/>
              </a:rPr>
              <a:t>Female Reproductive System</a:t>
            </a:r>
            <a:endParaRPr kumimoji="0" lang="en-SG" sz="4800" b="0" i="0" u="none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Ellianarelle's Path" pitchFamily="2" charset="0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5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571472" y="1584792"/>
          <a:ext cx="7929618" cy="496853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786082"/>
                <a:gridCol w="5143536"/>
              </a:tblGrid>
              <a:tr h="47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Structure</a:t>
                      </a:r>
                      <a:endParaRPr lang="en-SG" sz="2000" dirty="0">
                        <a:solidFill>
                          <a:schemeClr val="tx1"/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Function</a:t>
                      </a:r>
                      <a:r>
                        <a:rPr lang="en-SG" sz="2000" b="1" u="none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SG" sz="2000" b="1" u="sng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OR</a:t>
                      </a:r>
                      <a:r>
                        <a:rPr lang="en-SG" sz="2000" b="1" u="none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 </a:t>
                      </a:r>
                      <a:r>
                        <a:rPr lang="en-SG" sz="2000" b="1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Adaptation</a:t>
                      </a:r>
                      <a:endParaRPr lang="en-SG" sz="2000" dirty="0">
                        <a:solidFill>
                          <a:schemeClr val="tx1"/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</a:tr>
              <a:tr h="1159366">
                <a:tc>
                  <a:txBody>
                    <a:bodyPr/>
                    <a:lstStyle/>
                    <a:p>
                      <a:pPr marL="17462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 smtClean="0">
                          <a:latin typeface="Arial"/>
                          <a:ea typeface="SimSun"/>
                          <a:cs typeface="Times New Roman"/>
                        </a:rPr>
                        <a:t>Ovary</a:t>
                      </a:r>
                      <a:endParaRPr lang="en-SG" sz="2000" b="1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39750" indent="-365125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Production of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female gametes 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(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ova</a:t>
                      </a: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) and release of </a:t>
                      </a:r>
                      <a:r>
                        <a:rPr lang="en-US" sz="1800" b="1" u="sng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mature ovum</a:t>
                      </a:r>
                    </a:p>
                    <a:p>
                      <a:pPr marL="539750" indent="-365125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Production of </a:t>
                      </a: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female sex hormones</a:t>
                      </a:r>
                      <a:endParaRPr lang="en-SG" sz="1800" b="1" kern="1200" dirty="0">
                        <a:solidFill>
                          <a:schemeClr val="tx1"/>
                        </a:solidFill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FF"/>
                    </a:solidFill>
                  </a:tcPr>
                </a:tc>
              </a:tr>
              <a:tr h="1214446">
                <a:tc>
                  <a:txBody>
                    <a:bodyPr/>
                    <a:lstStyle/>
                    <a:p>
                      <a:pPr marL="17462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Oviduct</a:t>
                      </a:r>
                      <a:endParaRPr lang="en-SG" sz="2000" b="1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Deliver mature</a:t>
                      </a: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ovum from ovary to uterus</a:t>
                      </a:r>
                    </a:p>
                    <a:p>
                      <a:pPr marL="1001713" lvl="1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6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Beating of </a:t>
                      </a:r>
                      <a:r>
                        <a:rPr lang="en-US" sz="1600" b="1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cilia</a:t>
                      </a:r>
                      <a:r>
                        <a:rPr lang="en-US" sz="1600" b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to</a:t>
                      </a:r>
                      <a:r>
                        <a:rPr lang="en-US" sz="1600" b="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move ovum along oviduct</a:t>
                      </a:r>
                      <a:endParaRPr lang="en-US" sz="1600" dirty="0" smtClean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1001713" lvl="1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6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Muscular</a:t>
                      </a:r>
                      <a:r>
                        <a:rPr lang="en-US" sz="16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, strong </a:t>
                      </a:r>
                      <a:r>
                        <a:rPr lang="en-US" sz="16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contractions</a:t>
                      </a:r>
                      <a:endParaRPr lang="en-SG" sz="160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</a:tr>
              <a:tr h="2124193">
                <a:tc>
                  <a:txBody>
                    <a:bodyPr/>
                    <a:lstStyle/>
                    <a:p>
                      <a:pPr marL="17462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Uterus</a:t>
                      </a:r>
                    </a:p>
                    <a:p>
                      <a:pPr marL="17462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(womb)</a:t>
                      </a:r>
                      <a:endParaRPr lang="en-SG" sz="2000" b="1" dirty="0" smtClean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err="1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Endometrium</a:t>
                      </a: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(Uterine</a:t>
                      </a: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l</a:t>
                      </a: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ining)</a:t>
                      </a: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b="1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Muscular</a:t>
                      </a:r>
                      <a:r>
                        <a:rPr lang="en-US" sz="1800" b="1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and elastic</a:t>
                      </a: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, to push </a:t>
                      </a:r>
                      <a:r>
                        <a:rPr lang="en-US" sz="1800" baseline="0" dirty="0" err="1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foetus</a:t>
                      </a: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out during birth</a:t>
                      </a:r>
                      <a:endParaRPr lang="en-US" sz="1800" dirty="0" smtClean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Soft and smooth </a:t>
                      </a:r>
                      <a:r>
                        <a:rPr lang="en-US" sz="1800" dirty="0" err="1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endometrium</a:t>
                      </a: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prepares for implantation of fertilized egg</a:t>
                      </a:r>
                      <a:endParaRPr lang="en-US" sz="1800" dirty="0" smtClean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le 12"/>
          <p:cNvSpPr>
            <a:spLocks noGrp="1"/>
          </p:cNvSpPr>
          <p:nvPr>
            <p:ph type="title"/>
          </p:nvPr>
        </p:nvSpPr>
        <p:spPr>
          <a:xfrm>
            <a:off x="1428728" y="-24"/>
            <a:ext cx="7715272" cy="1143000"/>
          </a:xfrm>
        </p:spPr>
        <p:txBody>
          <a:bodyPr>
            <a:noAutofit/>
          </a:bodyPr>
          <a:lstStyle/>
          <a:p>
            <a:pPr marL="77788" algn="l"/>
            <a:r>
              <a:rPr lang="en-US" sz="4800" dirty="0" smtClean="0"/>
              <a:t>Female Reproductive System</a:t>
            </a:r>
            <a:endParaRPr lang="en-SG" sz="4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85852" y="-24"/>
            <a:ext cx="7858148" cy="1143000"/>
          </a:xfrm>
        </p:spPr>
        <p:txBody>
          <a:bodyPr/>
          <a:lstStyle/>
          <a:p>
            <a:pPr marL="174625" algn="l"/>
            <a:r>
              <a:rPr lang="en-US" dirty="0" smtClean="0"/>
              <a:t>Male and Female Gametes</a:t>
            </a:r>
            <a:endParaRPr lang="en-SG" dirty="0"/>
          </a:p>
        </p:txBody>
      </p:sp>
      <p:grpSp>
        <p:nvGrpSpPr>
          <p:cNvPr id="23" name="Group 22"/>
          <p:cNvGrpSpPr/>
          <p:nvPr>
            <p:custDataLst>
              <p:tags r:id="rId1"/>
            </p:custDataLst>
          </p:nvPr>
        </p:nvGrpSpPr>
        <p:grpSpPr>
          <a:xfrm>
            <a:off x="214282" y="1285860"/>
            <a:ext cx="8858280" cy="5357850"/>
            <a:chOff x="285720" y="1071546"/>
            <a:chExt cx="8858280" cy="5357850"/>
          </a:xfrm>
        </p:grpSpPr>
        <p:sp>
          <p:nvSpPr>
            <p:cNvPr id="22" name="Rectangle 21"/>
            <p:cNvSpPr/>
            <p:nvPr/>
          </p:nvSpPr>
          <p:spPr>
            <a:xfrm>
              <a:off x="285720" y="1071546"/>
              <a:ext cx="8858280" cy="5357850"/>
            </a:xfrm>
            <a:prstGeom prst="rect">
              <a:avLst/>
            </a:prstGeom>
            <a:solidFill>
              <a:srgbClr val="FFFFCC"/>
            </a:solidFill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sz="240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87374" y="1214422"/>
              <a:ext cx="8280406" cy="4962259"/>
              <a:chOff x="441294" y="1143000"/>
              <a:chExt cx="8280406" cy="4962259"/>
            </a:xfrm>
          </p:grpSpPr>
          <p:pic>
            <p:nvPicPr>
              <p:cNvPr id="4" name="Picture 4" descr="19_92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000068"/>
                  </a:clrFrom>
                  <a:clrTo>
                    <a:srgbClr val="000068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441294" y="1950589"/>
                <a:ext cx="3841750" cy="4065587"/>
              </a:xfrm>
              <a:prstGeom prst="rect">
                <a:avLst/>
              </a:prstGeom>
              <a:noFill/>
              <a:ln/>
              <a:effectLst>
                <a:outerShdw dist="35921" dir="2700000" algn="ctr" rotWithShape="0">
                  <a:srgbClr val="000000"/>
                </a:outerShdw>
              </a:effectLst>
            </p:spPr>
          </p:pic>
          <p:pic>
            <p:nvPicPr>
              <p:cNvPr id="5" name="Picture 5" descr="19_93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000068"/>
                  </a:clrFrom>
                  <a:clrTo>
                    <a:srgbClr val="000068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>
              <a:xfrm>
                <a:off x="4994275" y="1457325"/>
                <a:ext cx="3387725" cy="3387725"/>
              </a:xfrm>
              <a:prstGeom prst="rect">
                <a:avLst/>
              </a:prstGeom>
              <a:noFill/>
              <a:ln/>
              <a:effectLst>
                <a:outerShdw dist="35921" dir="2700000" algn="ctr" rotWithShape="0">
                  <a:srgbClr val="000000"/>
                </a:outerShdw>
              </a:effectLst>
            </p:spPr>
          </p:pic>
          <p:sp>
            <p:nvSpPr>
              <p:cNvPr id="6" name="Text Box 6"/>
              <p:cNvSpPr txBox="1">
                <a:spLocks noChangeArrowheads="1"/>
              </p:cNvSpPr>
              <p:nvPr/>
            </p:nvSpPr>
            <p:spPr bwMode="auto">
              <a:xfrm>
                <a:off x="6997688" y="1143000"/>
                <a:ext cx="1714512" cy="461665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membrane</a:t>
                </a:r>
              </a:p>
            </p:txBody>
          </p:sp>
          <p:sp>
            <p:nvSpPr>
              <p:cNvPr id="7" name="Text Box 10"/>
              <p:cNvSpPr txBox="1">
                <a:spLocks noChangeArrowheads="1"/>
              </p:cNvSpPr>
              <p:nvPr/>
            </p:nvSpPr>
            <p:spPr bwMode="auto">
              <a:xfrm>
                <a:off x="6854812" y="4800600"/>
                <a:ext cx="1776426" cy="461665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cytoplasm</a:t>
                </a:r>
              </a:p>
            </p:txBody>
          </p:sp>
          <p:sp>
            <p:nvSpPr>
              <p:cNvPr id="8" name="Text Box 12"/>
              <p:cNvSpPr txBox="1">
                <a:spLocks noChangeArrowheads="1"/>
              </p:cNvSpPr>
              <p:nvPr/>
            </p:nvSpPr>
            <p:spPr bwMode="auto">
              <a:xfrm>
                <a:off x="3925854" y="1524000"/>
                <a:ext cx="1406560" cy="461665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nucleus</a:t>
                </a:r>
              </a:p>
            </p:txBody>
          </p:sp>
          <p:sp>
            <p:nvSpPr>
              <p:cNvPr id="9" name="Text Box 14"/>
              <p:cNvSpPr txBox="1">
                <a:spLocks noChangeArrowheads="1"/>
              </p:cNvSpPr>
              <p:nvPr/>
            </p:nvSpPr>
            <p:spPr bwMode="auto">
              <a:xfrm>
                <a:off x="1865226" y="1857380"/>
                <a:ext cx="1274810" cy="461665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r" eaLnBrk="1" hangingPunct="1">
                  <a:spcBef>
                    <a:spcPct val="50000"/>
                  </a:spcBef>
                </a:pP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head</a:t>
                </a:r>
              </a:p>
            </p:txBody>
          </p:sp>
          <p:sp>
            <p:nvSpPr>
              <p:cNvPr id="10" name="Text Box 16"/>
              <p:cNvSpPr txBox="1">
                <a:spLocks noChangeArrowheads="1"/>
              </p:cNvSpPr>
              <p:nvPr/>
            </p:nvSpPr>
            <p:spPr bwMode="auto">
              <a:xfrm>
                <a:off x="2057400" y="3929082"/>
                <a:ext cx="690563" cy="461665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tail</a:t>
                </a:r>
              </a:p>
            </p:txBody>
          </p:sp>
          <p:sp>
            <p:nvSpPr>
              <p:cNvPr id="11" name="Line 17"/>
              <p:cNvSpPr>
                <a:spLocks noChangeShapeType="1"/>
              </p:cNvSpPr>
              <p:nvPr/>
            </p:nvSpPr>
            <p:spPr bwMode="auto">
              <a:xfrm flipH="1">
                <a:off x="1752600" y="4267200"/>
                <a:ext cx="381000" cy="430213"/>
              </a:xfrm>
              <a:prstGeom prst="line">
                <a:avLst/>
              </a:prstGeom>
              <a:noFill/>
              <a:ln w="9525">
                <a:solidFill>
                  <a:srgbClr val="FF505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SG" sz="2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Text Box 18"/>
              <p:cNvSpPr txBox="1">
                <a:spLocks noChangeArrowheads="1"/>
              </p:cNvSpPr>
              <p:nvPr/>
            </p:nvSpPr>
            <p:spPr bwMode="auto">
              <a:xfrm>
                <a:off x="2568532" y="3071826"/>
                <a:ext cx="1714512" cy="830997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2400" dirty="0">
                    <a:latin typeface="Arial" pitchFamily="34" charset="0"/>
                    <a:cs typeface="Arial" pitchFamily="34" charset="0"/>
                  </a:rPr>
                  <a:t>middle piece</a:t>
                </a:r>
              </a:p>
            </p:txBody>
          </p:sp>
          <p:sp>
            <p:nvSpPr>
              <p:cNvPr id="13" name="Line 19"/>
              <p:cNvSpPr>
                <a:spLocks noChangeShapeType="1"/>
              </p:cNvSpPr>
              <p:nvPr/>
            </p:nvSpPr>
            <p:spPr bwMode="auto">
              <a:xfrm flipV="1">
                <a:off x="3211287" y="2721429"/>
                <a:ext cx="1588" cy="381000"/>
              </a:xfrm>
              <a:prstGeom prst="line">
                <a:avLst/>
              </a:prstGeom>
              <a:noFill/>
              <a:ln w="9525">
                <a:solidFill>
                  <a:srgbClr val="FF505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SG" sz="2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 Box 20"/>
              <p:cNvSpPr txBox="1">
                <a:spLocks noChangeArrowheads="1"/>
              </p:cNvSpPr>
              <p:nvPr/>
            </p:nvSpPr>
            <p:spPr bwMode="auto">
              <a:xfrm>
                <a:off x="5140300" y="5638453"/>
                <a:ext cx="3581400" cy="461665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2400" b="1" dirty="0">
                    <a:latin typeface="Arial" pitchFamily="34" charset="0"/>
                    <a:cs typeface="Arial" pitchFamily="34" charset="0"/>
                  </a:rPr>
                  <a:t>ovum (female gamete)</a:t>
                </a:r>
              </a:p>
            </p:txBody>
          </p:sp>
          <p:sp>
            <p:nvSpPr>
              <p:cNvPr id="15" name="Text Box 21"/>
              <p:cNvSpPr txBox="1">
                <a:spLocks noChangeArrowheads="1"/>
              </p:cNvSpPr>
              <p:nvPr/>
            </p:nvSpPr>
            <p:spPr bwMode="auto">
              <a:xfrm>
                <a:off x="849282" y="5643594"/>
                <a:ext cx="3505200" cy="461665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en-US" sz="2400" b="1" dirty="0">
                    <a:latin typeface="Arial" pitchFamily="34" charset="0"/>
                    <a:cs typeface="Arial" pitchFamily="34" charset="0"/>
                  </a:rPr>
                  <a:t>sperm (male gamete)</a:t>
                </a:r>
              </a:p>
            </p:txBody>
          </p:sp>
          <p:sp>
            <p:nvSpPr>
              <p:cNvPr id="16" name="Line 46"/>
              <p:cNvSpPr>
                <a:spLocks noChangeShapeType="1"/>
              </p:cNvSpPr>
              <p:nvPr/>
            </p:nvSpPr>
            <p:spPr bwMode="auto">
              <a:xfrm>
                <a:off x="3048000" y="2133600"/>
                <a:ext cx="457200" cy="22860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SG" sz="2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Line 49"/>
              <p:cNvSpPr>
                <a:spLocks noChangeShapeType="1"/>
              </p:cNvSpPr>
              <p:nvPr/>
            </p:nvSpPr>
            <p:spPr bwMode="auto">
              <a:xfrm flipV="1">
                <a:off x="3657600" y="1905000"/>
                <a:ext cx="533400" cy="53340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SG" sz="2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Line 50"/>
              <p:cNvSpPr>
                <a:spLocks noChangeShapeType="1"/>
              </p:cNvSpPr>
              <p:nvPr/>
            </p:nvSpPr>
            <p:spPr bwMode="auto">
              <a:xfrm flipH="1" flipV="1">
                <a:off x="5029200" y="1905000"/>
                <a:ext cx="1371600" cy="106680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SG" sz="2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Line 51"/>
              <p:cNvSpPr>
                <a:spLocks noChangeShapeType="1"/>
              </p:cNvSpPr>
              <p:nvPr/>
            </p:nvSpPr>
            <p:spPr bwMode="auto">
              <a:xfrm flipV="1">
                <a:off x="7086600" y="1524000"/>
                <a:ext cx="381000" cy="30480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SG" sz="240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" name="Line 52"/>
              <p:cNvSpPr>
                <a:spLocks noChangeShapeType="1"/>
              </p:cNvSpPr>
              <p:nvPr/>
            </p:nvSpPr>
            <p:spPr bwMode="auto">
              <a:xfrm>
                <a:off x="6858000" y="3962400"/>
                <a:ext cx="762000" cy="83820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SG" sz="240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7290" y="-24"/>
            <a:ext cx="7786710" cy="1143000"/>
          </a:xfrm>
        </p:spPr>
        <p:txBody>
          <a:bodyPr/>
          <a:lstStyle/>
          <a:p>
            <a:pPr marL="174625" algn="l"/>
            <a:r>
              <a:rPr lang="en-US" dirty="0" smtClean="0"/>
              <a:t>Male and Female Gametes</a:t>
            </a:r>
            <a:endParaRPr lang="en-SG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30627" y="1485458"/>
          <a:ext cx="8858279" cy="4277796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214570"/>
                <a:gridCol w="3143247"/>
                <a:gridCol w="3500462"/>
              </a:tblGrid>
              <a:tr h="2143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</a:rPr>
                        <a:t>Characteristics</a:t>
                      </a:r>
                    </a:p>
                  </a:txBody>
                  <a:tcPr horzOverflow="overflow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</a:rPr>
                        <a:t>Sperm</a:t>
                      </a:r>
                    </a:p>
                  </a:txBody>
                  <a:tcPr horzOverflow="overflow"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CC"/>
                          </a:solidFill>
                          <a:effectLst/>
                          <a:latin typeface="Arial" charset="0"/>
                        </a:rPr>
                        <a:t>Egg (ovum)</a:t>
                      </a:r>
                    </a:p>
                  </a:txBody>
                  <a:tcPr horzOverflow="overflow"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6212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Shape</a:t>
                      </a:r>
                    </a:p>
                  </a:txBody>
                  <a:tcPr anchor="ctr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Has 3 regions: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head, middle piece , tail</a:t>
                      </a:r>
                    </a:p>
                  </a:txBody>
                  <a:tcPr anchor="ctr" horzOverflow="overflow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Spherical</a:t>
                      </a:r>
                    </a:p>
                  </a:txBody>
                  <a:tcPr anchor="ctr" horzOverflow="overflow">
                    <a:solidFill>
                      <a:srgbClr val="FFFFCC"/>
                    </a:solidFill>
                  </a:tcPr>
                </a:tc>
              </a:tr>
              <a:tr h="10478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Size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Small, about 2.5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</a:t>
                      </a:r>
                      <a:endParaRPr kumimoji="0" lang="el-G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Large, about 120 </a:t>
                      </a:r>
                      <a:r>
                        <a:rPr kumimoji="0" lang="el-G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μ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</a:t>
                      </a:r>
                      <a:endParaRPr kumimoji="0" lang="el-G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Numbers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200 - 500 million sperms in seminal discharge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Normally one is released each month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1430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Mobility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Mobile. Energy produced by mitochondria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Immobile. Moved along by contractions of wall of oviduct</a:t>
                      </a:r>
                    </a:p>
                  </a:txBody>
                  <a:tcPr anchor="ctr" horzOverflow="overflow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32523" y="-99392"/>
            <a:ext cx="9409046" cy="7056784"/>
          </a:xfrm>
          <a:prstGeom prst="rect">
            <a:avLst/>
          </a:prstGeom>
          <a:solidFill>
            <a:schemeClr val="tx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792088" y="2644170"/>
            <a:ext cx="7596336" cy="156966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ellerose" pitchFamily="2" charset="0"/>
                <a:cs typeface="Miriam Transparent" pitchFamily="2" charset="-79"/>
              </a:rPr>
              <a:t>Chapter 6.1.3</a:t>
            </a:r>
          </a:p>
          <a:p>
            <a:pPr algn="ctr"/>
            <a:r>
              <a:rPr lang="en-US" sz="6000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ellerose" pitchFamily="2" charset="0"/>
                <a:cs typeface="Miriam Transparent" pitchFamily="2" charset="-79"/>
              </a:rPr>
              <a:t>The Menstrual Cycle</a:t>
            </a:r>
          </a:p>
        </p:txBody>
      </p:sp>
    </p:spTree>
    <p:extLst>
      <p:ext uri="{BB962C8B-B14F-4D97-AF65-F5344CB8AC3E}">
        <p14:creationId xmlns:p14="http://schemas.microsoft.com/office/powerpoint/2010/main" val="128291492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ounded Rectangle 123"/>
          <p:cNvSpPr/>
          <p:nvPr/>
        </p:nvSpPr>
        <p:spPr>
          <a:xfrm>
            <a:off x="179512" y="1268760"/>
            <a:ext cx="6552728" cy="5256584"/>
          </a:xfrm>
          <a:prstGeom prst="roundRect">
            <a:avLst>
              <a:gd name="adj" fmla="val 4321"/>
            </a:avLst>
          </a:prstGeom>
          <a:solidFill>
            <a:srgbClr val="FF8409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57" name="Rounded Rectangle 156"/>
          <p:cNvSpPr/>
          <p:nvPr/>
        </p:nvSpPr>
        <p:spPr>
          <a:xfrm>
            <a:off x="2792350" y="3717032"/>
            <a:ext cx="1995674" cy="2431568"/>
          </a:xfrm>
          <a:prstGeom prst="roundRect">
            <a:avLst>
              <a:gd name="adj" fmla="val 4321"/>
            </a:avLst>
          </a:prstGeom>
          <a:solidFill>
            <a:srgbClr val="FFC000"/>
          </a:solidFill>
          <a:ln>
            <a:solidFill>
              <a:srgbClr val="C00000"/>
            </a:solidFill>
          </a:ln>
          <a:effectLst>
            <a:outerShdw blurRad="50800" dist="139700" dir="8100000" algn="tr" rotWithShape="0">
              <a:prstClr val="black">
                <a:alpha val="5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56" name="Rounded Rectangle 155"/>
          <p:cNvSpPr/>
          <p:nvPr/>
        </p:nvSpPr>
        <p:spPr>
          <a:xfrm>
            <a:off x="391339" y="3728191"/>
            <a:ext cx="1995674" cy="2431568"/>
          </a:xfrm>
          <a:prstGeom prst="roundRect">
            <a:avLst>
              <a:gd name="adj" fmla="val 4321"/>
            </a:avLst>
          </a:prstGeom>
          <a:solidFill>
            <a:srgbClr val="FFC000"/>
          </a:solidFill>
          <a:ln>
            <a:solidFill>
              <a:srgbClr val="C00000"/>
            </a:solidFill>
          </a:ln>
          <a:effectLst>
            <a:outerShdw blurRad="50800" dist="139700" dir="8100000" algn="tr" rotWithShape="0">
              <a:prstClr val="black">
                <a:alpha val="5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658168" y="5628697"/>
            <a:ext cx="3841823" cy="392591"/>
            <a:chOff x="-2371333" y="1616993"/>
            <a:chExt cx="13579595" cy="447468"/>
          </a:xfrm>
          <a:solidFill>
            <a:srgbClr val="FFD243"/>
          </a:solidFill>
          <a:effectLst>
            <a:outerShdw blurRad="88900" dist="63500" dir="8100000" algn="tr" rotWithShape="0">
              <a:prstClr val="black">
                <a:alpha val="69000"/>
              </a:prstClr>
            </a:outerShdw>
          </a:effectLst>
        </p:grpSpPr>
        <p:sp>
          <p:nvSpPr>
            <p:cNvPr id="63" name="AutoShape 6"/>
            <p:cNvSpPr>
              <a:spLocks noChangeArrowheads="1"/>
            </p:cNvSpPr>
            <p:nvPr/>
          </p:nvSpPr>
          <p:spPr bwMode="auto">
            <a:xfrm>
              <a:off x="-2371333" y="1616993"/>
              <a:ext cx="5167755" cy="445889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marL="444500" lvl="1" indent="-355600">
                <a:buFont typeface="+mj-lt"/>
                <a:buAutoNum type="arabicPeriod"/>
              </a:pPr>
              <a:r>
                <a:rPr lang="en-US" sz="1400" dirty="0" smtClean="0">
                  <a:latin typeface="+mj-lt"/>
                </a:rPr>
                <a:t>Sperm</a:t>
              </a:r>
              <a:endParaRPr lang="en-US" sz="1400" dirty="0">
                <a:latin typeface="+mj-lt"/>
              </a:endParaRPr>
            </a:p>
          </p:txBody>
        </p:sp>
        <p:sp>
          <p:nvSpPr>
            <p:cNvPr id="66" name="AutoShape 14"/>
            <p:cNvSpPr>
              <a:spLocks noChangeArrowheads="1"/>
            </p:cNvSpPr>
            <p:nvPr/>
          </p:nvSpPr>
          <p:spPr bwMode="auto">
            <a:xfrm>
              <a:off x="6020363" y="1622479"/>
              <a:ext cx="5187899" cy="441982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marL="342900" lvl="1" indent="-254000">
                <a:buFont typeface="+mj-lt"/>
                <a:buAutoNum type="arabicPeriod" startAt="2"/>
              </a:pPr>
              <a:r>
                <a:rPr lang="en-US" sz="1400" dirty="0" smtClean="0">
                  <a:latin typeface="+mj-lt"/>
                </a:rPr>
                <a:t>Ovum</a:t>
              </a:r>
              <a:endParaRPr lang="en-US" sz="1400" dirty="0">
                <a:latin typeface="+mj-lt"/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57290" y="-24"/>
            <a:ext cx="7786710" cy="1143000"/>
          </a:xfrm>
        </p:spPr>
        <p:txBody>
          <a:bodyPr/>
          <a:lstStyle/>
          <a:p>
            <a:pPr algn="l"/>
            <a:r>
              <a:rPr lang="en-US" dirty="0" smtClean="0"/>
              <a:t>Chapter </a:t>
            </a:r>
            <a:r>
              <a:rPr lang="en-US" dirty="0" err="1" smtClean="0"/>
              <a:t>Out</a:t>
            </a:r>
            <a:r>
              <a:rPr lang="en-US" sz="3200" dirty="0" err="1" smtClean="0"/>
              <a:t>L</a:t>
            </a:r>
            <a:r>
              <a:rPr lang="en-US" dirty="0" err="1" smtClean="0"/>
              <a:t>ine</a:t>
            </a:r>
            <a:endParaRPr lang="en-SG" dirty="0"/>
          </a:p>
        </p:txBody>
      </p:sp>
      <p:sp>
        <p:nvSpPr>
          <p:cNvPr id="62" name="Rounded Rectangle 61"/>
          <p:cNvSpPr/>
          <p:nvPr/>
        </p:nvSpPr>
        <p:spPr>
          <a:xfrm>
            <a:off x="655436" y="4158357"/>
            <a:ext cx="1462017" cy="1142851"/>
          </a:xfrm>
          <a:prstGeom prst="roundRect">
            <a:avLst>
              <a:gd name="adj" fmla="val 10838"/>
            </a:avLst>
          </a:prstGeom>
          <a:solidFill>
            <a:srgbClr val="FFD243"/>
          </a:solidFill>
          <a:ln>
            <a:solidFill>
              <a:srgbClr val="FFFFCC"/>
            </a:solidFill>
          </a:ln>
          <a:effectLst>
            <a:outerShdw blurRad="101600" dist="88900" dir="8100000" algn="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Testis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err="1" smtClean="0">
                <a:solidFill>
                  <a:schemeClr val="tx1"/>
                </a:solidFill>
              </a:rPr>
              <a:t>Epididymis</a:t>
            </a:r>
            <a:endParaRPr lang="en-US" sz="1400" dirty="0" smtClean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Sperm duct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Glands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Penis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3032276" y="4148560"/>
            <a:ext cx="1467716" cy="1201906"/>
          </a:xfrm>
          <a:prstGeom prst="roundRect">
            <a:avLst>
              <a:gd name="adj" fmla="val 10838"/>
            </a:avLst>
          </a:prstGeom>
          <a:solidFill>
            <a:srgbClr val="FFD243"/>
          </a:solidFill>
          <a:ln>
            <a:solidFill>
              <a:srgbClr val="FFFFCC"/>
            </a:solidFill>
          </a:ln>
          <a:effectLst>
            <a:outerShdw blurRad="101600" dist="88900" dir="8100000" algn="tr" rotWithShape="0">
              <a:prstClr val="black">
                <a:alpha val="6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Ovary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Oviduct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Uterus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Cervix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chemeClr val="tx1"/>
                </a:solidFill>
              </a:rPr>
              <a:t>Vagina</a:t>
            </a: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970119" y="3377390"/>
            <a:ext cx="3178718" cy="794104"/>
            <a:chOff x="-2511021" y="1069967"/>
            <a:chExt cx="11235732" cy="905107"/>
          </a:xfrm>
          <a:solidFill>
            <a:srgbClr val="FFD243"/>
          </a:solidFill>
          <a:effectLst>
            <a:outerShdw blurRad="88900" dist="63500" dir="8100000" algn="tr" rotWithShape="0">
              <a:prstClr val="black">
                <a:alpha val="69000"/>
              </a:prstClr>
            </a:outerShdw>
          </a:effectLst>
        </p:grpSpPr>
        <p:sp>
          <p:nvSpPr>
            <p:cNvPr id="50" name="AutoShape 6"/>
            <p:cNvSpPr>
              <a:spLocks noChangeArrowheads="1"/>
            </p:cNvSpPr>
            <p:nvPr/>
          </p:nvSpPr>
          <p:spPr bwMode="auto">
            <a:xfrm>
              <a:off x="-2511021" y="1525276"/>
              <a:ext cx="2825604" cy="445890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marL="0" lvl="1" algn="ctr"/>
              <a:r>
                <a:rPr lang="en-US" sz="1400" dirty="0" smtClean="0">
                  <a:latin typeface="+mj-lt"/>
                </a:rPr>
                <a:t>Male</a:t>
              </a:r>
              <a:endParaRPr lang="en-US" sz="1400" dirty="0">
                <a:latin typeface="+mj-lt"/>
              </a:endParaRPr>
            </a:p>
          </p:txBody>
        </p:sp>
        <p:cxnSp>
          <p:nvCxnSpPr>
            <p:cNvPr id="51" name="AutoShape 9"/>
            <p:cNvCxnSpPr>
              <a:cxnSpLocks noChangeShapeType="1"/>
              <a:stCxn id="7" idx="2"/>
              <a:endCxn id="50" idx="0"/>
            </p:cNvCxnSpPr>
            <p:nvPr/>
          </p:nvCxnSpPr>
          <p:spPr bwMode="auto">
            <a:xfrm rot="5400000">
              <a:off x="801251" y="-829500"/>
              <a:ext cx="455310" cy="4254245"/>
            </a:xfrm>
            <a:prstGeom prst="bentConnector3">
              <a:avLst>
                <a:gd name="adj1" fmla="val 50000"/>
              </a:avLst>
            </a:prstGeom>
            <a:grpFill/>
            <a:ln w="38100">
              <a:solidFill>
                <a:srgbClr val="C00000"/>
              </a:solidFill>
              <a:miter lim="800000"/>
              <a:headEnd/>
              <a:tailEnd type="triangle" w="med" len="med"/>
            </a:ln>
          </p:spPr>
        </p:cxnSp>
        <p:sp>
          <p:nvSpPr>
            <p:cNvPr id="52" name="AutoShape 14"/>
            <p:cNvSpPr>
              <a:spLocks noChangeArrowheads="1"/>
            </p:cNvSpPr>
            <p:nvPr/>
          </p:nvSpPr>
          <p:spPr bwMode="auto">
            <a:xfrm>
              <a:off x="6019247" y="1533093"/>
              <a:ext cx="2705464" cy="441981"/>
            </a:xfrm>
            <a:prstGeom prst="roundRect">
              <a:avLst>
                <a:gd name="adj" fmla="val 16667"/>
              </a:avLst>
            </a:prstGeom>
            <a:grpFill/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marL="0" lvl="1" algn="ctr"/>
              <a:r>
                <a:rPr lang="en-US" sz="1400" dirty="0" smtClean="0">
                  <a:latin typeface="+mj-lt"/>
                </a:rPr>
                <a:t>Female</a:t>
              </a:r>
              <a:endParaRPr lang="en-US" sz="1400" dirty="0">
                <a:latin typeface="+mj-lt"/>
              </a:endParaRPr>
            </a:p>
          </p:txBody>
        </p:sp>
        <p:cxnSp>
          <p:nvCxnSpPr>
            <p:cNvPr id="53" name="AutoShape 17"/>
            <p:cNvCxnSpPr>
              <a:cxnSpLocks noChangeShapeType="1"/>
              <a:stCxn id="7" idx="2"/>
              <a:endCxn id="52" idx="0"/>
            </p:cNvCxnSpPr>
            <p:nvPr/>
          </p:nvCxnSpPr>
          <p:spPr bwMode="auto">
            <a:xfrm rot="16200000" flipH="1">
              <a:off x="5032440" y="-806447"/>
              <a:ext cx="463126" cy="4215954"/>
            </a:xfrm>
            <a:prstGeom prst="bentConnector3">
              <a:avLst>
                <a:gd name="adj1" fmla="val 50000"/>
              </a:avLst>
            </a:prstGeom>
            <a:grpFill/>
            <a:ln w="38100">
              <a:solidFill>
                <a:srgbClr val="C00000"/>
              </a:solidFill>
              <a:miter lim="800000"/>
              <a:headEnd/>
              <a:tailEnd type="triangle" w="med" len="med"/>
            </a:ln>
          </p:spPr>
        </p:cxnSp>
      </p:grpSp>
      <p:grpSp>
        <p:nvGrpSpPr>
          <p:cNvPr id="165" name="Group 164"/>
          <p:cNvGrpSpPr/>
          <p:nvPr/>
        </p:nvGrpSpPr>
        <p:grpSpPr>
          <a:xfrm>
            <a:off x="236159" y="1985111"/>
            <a:ext cx="2882468" cy="1392278"/>
            <a:chOff x="236159" y="1985111"/>
            <a:chExt cx="2882468" cy="1392278"/>
          </a:xfrm>
          <a:effectLst>
            <a:outerShdw blurRad="50800" dist="63500" dir="8100000" algn="tr" rotWithShape="0">
              <a:prstClr val="black">
                <a:alpha val="45000"/>
              </a:prstClr>
            </a:outerShdw>
          </a:effectLst>
        </p:grpSpPr>
        <p:sp>
          <p:nvSpPr>
            <p:cNvPr id="6" name="AutoShape 6"/>
            <p:cNvSpPr>
              <a:spLocks noChangeArrowheads="1"/>
            </p:cNvSpPr>
            <p:nvPr/>
          </p:nvSpPr>
          <p:spPr bwMode="auto">
            <a:xfrm>
              <a:off x="236159" y="2663987"/>
              <a:ext cx="1210922" cy="713402"/>
            </a:xfrm>
            <a:prstGeom prst="roundRect">
              <a:avLst>
                <a:gd name="adj" fmla="val 16667"/>
              </a:avLst>
            </a:prstGeom>
            <a:solidFill>
              <a:srgbClr val="FFD243"/>
            </a:solidFill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marL="0" lvl="1" algn="ctr"/>
              <a:r>
                <a:rPr lang="en-US" sz="1400" dirty="0" smtClean="0">
                  <a:latin typeface="+mj-lt"/>
                </a:rPr>
                <a:t>Chapter 6.1.1</a:t>
              </a:r>
            </a:p>
            <a:p>
              <a:pPr marL="0" lvl="1" algn="ctr"/>
              <a:r>
                <a:rPr lang="en-US" sz="1400" b="1" dirty="0" smtClean="0">
                  <a:latin typeface="+mj-lt"/>
                </a:rPr>
                <a:t>Puberty</a:t>
              </a:r>
              <a:endParaRPr lang="en-US" sz="1400" b="1" dirty="0">
                <a:latin typeface="+mj-lt"/>
              </a:endParaRPr>
            </a:p>
          </p:txBody>
        </p:sp>
        <p:cxnSp>
          <p:nvCxnSpPr>
            <p:cNvPr id="9" name="AutoShape 9"/>
            <p:cNvCxnSpPr>
              <a:cxnSpLocks noChangeShapeType="1"/>
              <a:stCxn id="26" idx="2"/>
              <a:endCxn id="6" idx="0"/>
            </p:cNvCxnSpPr>
            <p:nvPr/>
          </p:nvCxnSpPr>
          <p:spPr bwMode="auto">
            <a:xfrm rot="5400000">
              <a:off x="1640686" y="1186046"/>
              <a:ext cx="678875" cy="2277006"/>
            </a:xfrm>
            <a:prstGeom prst="bentConnector3">
              <a:avLst>
                <a:gd name="adj1" fmla="val 50000"/>
              </a:avLst>
            </a:prstGeom>
            <a:solidFill>
              <a:srgbClr val="FFD243"/>
            </a:solidFill>
            <a:ln w="38100">
              <a:solidFill>
                <a:srgbClr val="C00000"/>
              </a:solidFill>
              <a:miter lim="800000"/>
              <a:headEnd/>
              <a:tailEnd type="triangle" w="med" len="med"/>
            </a:ln>
          </p:spPr>
        </p:cxnSp>
      </p:grpSp>
      <p:grpSp>
        <p:nvGrpSpPr>
          <p:cNvPr id="166" name="Group 165"/>
          <p:cNvGrpSpPr/>
          <p:nvPr/>
        </p:nvGrpSpPr>
        <p:grpSpPr>
          <a:xfrm>
            <a:off x="1654903" y="1985111"/>
            <a:ext cx="1836977" cy="1392279"/>
            <a:chOff x="1654903" y="1985111"/>
            <a:chExt cx="1836977" cy="1392279"/>
          </a:xfrm>
          <a:effectLst>
            <a:outerShdw blurRad="50800" dist="63500" dir="8100000" algn="tr" rotWithShape="0">
              <a:prstClr val="black">
                <a:alpha val="45000"/>
              </a:prstClr>
            </a:outerShdw>
          </a:effectLst>
        </p:grpSpPr>
        <p:cxnSp>
          <p:nvCxnSpPr>
            <p:cNvPr id="12" name="AutoShape 16"/>
            <p:cNvCxnSpPr>
              <a:cxnSpLocks noChangeShapeType="1"/>
              <a:stCxn id="26" idx="2"/>
              <a:endCxn id="7" idx="0"/>
            </p:cNvCxnSpPr>
            <p:nvPr/>
          </p:nvCxnSpPr>
          <p:spPr bwMode="auto">
            <a:xfrm rot="5400000">
              <a:off x="2506572" y="2051932"/>
              <a:ext cx="678875" cy="545234"/>
            </a:xfrm>
            <a:prstGeom prst="bentConnector3">
              <a:avLst>
                <a:gd name="adj1" fmla="val 50000"/>
              </a:avLst>
            </a:prstGeom>
            <a:solidFill>
              <a:srgbClr val="FFD243"/>
            </a:solidFill>
            <a:ln w="38100">
              <a:solidFill>
                <a:srgbClr val="C00000"/>
              </a:solidFill>
              <a:miter lim="800000"/>
              <a:headEnd/>
              <a:tailEnd type="triangle" w="med" len="med"/>
            </a:ln>
          </p:spPr>
        </p:cxnSp>
        <p:sp>
          <p:nvSpPr>
            <p:cNvPr id="7" name="AutoShape 7"/>
            <p:cNvSpPr>
              <a:spLocks noChangeArrowheads="1"/>
            </p:cNvSpPr>
            <p:nvPr/>
          </p:nvSpPr>
          <p:spPr bwMode="auto">
            <a:xfrm>
              <a:off x="1654903" y="2663987"/>
              <a:ext cx="1836977" cy="713403"/>
            </a:xfrm>
            <a:prstGeom prst="roundRect">
              <a:avLst>
                <a:gd name="adj" fmla="val 16667"/>
              </a:avLst>
            </a:prstGeom>
            <a:solidFill>
              <a:srgbClr val="FFD243"/>
            </a:solidFill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marL="0" lvl="1" algn="ctr">
                <a:defRPr/>
              </a:pPr>
              <a:r>
                <a:rPr lang="en-US" altLang="zh-CN" sz="1400" dirty="0" smtClean="0">
                  <a:latin typeface="+mj-lt"/>
                  <a:cs typeface="Arial" pitchFamily="34" charset="0"/>
                </a:rPr>
                <a:t>Chapter 6.1.2</a:t>
              </a:r>
            </a:p>
            <a:p>
              <a:pPr marL="0" lvl="1" algn="ctr">
                <a:defRPr/>
              </a:pPr>
              <a:r>
                <a:rPr lang="en-US" altLang="zh-CN" sz="1400" b="1" dirty="0" smtClean="0">
                  <a:latin typeface="+mj-lt"/>
                  <a:cs typeface="Arial" pitchFamily="34" charset="0"/>
                </a:rPr>
                <a:t>Anatomy and Function of Reproductive System</a:t>
              </a:r>
              <a:endParaRPr lang="en-US" altLang="zh-CN" sz="1400" b="1" dirty="0"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3118626" y="1985112"/>
            <a:ext cx="2008974" cy="1392277"/>
            <a:chOff x="3118626" y="1985112"/>
            <a:chExt cx="2008974" cy="1392277"/>
          </a:xfrm>
          <a:effectLst>
            <a:outerShdw blurRad="50800" dist="63500" dir="8100000" algn="tr" rotWithShape="0">
              <a:prstClr val="black">
                <a:alpha val="45000"/>
              </a:prstClr>
            </a:outerShdw>
          </a:effectLst>
        </p:grpSpPr>
        <p:cxnSp>
          <p:nvCxnSpPr>
            <p:cNvPr id="10" name="AutoShape 10"/>
            <p:cNvCxnSpPr>
              <a:cxnSpLocks noChangeShapeType="1"/>
              <a:stCxn id="26" idx="2"/>
              <a:endCxn id="8" idx="0"/>
            </p:cNvCxnSpPr>
            <p:nvPr/>
          </p:nvCxnSpPr>
          <p:spPr bwMode="auto">
            <a:xfrm rot="16200000" flipH="1">
              <a:off x="3450355" y="1653383"/>
              <a:ext cx="707676" cy="1371134"/>
            </a:xfrm>
            <a:prstGeom prst="bentConnector3">
              <a:avLst>
                <a:gd name="adj1" fmla="val 50000"/>
              </a:avLst>
            </a:prstGeom>
            <a:solidFill>
              <a:srgbClr val="FFD243"/>
            </a:solidFill>
            <a:ln w="38100">
              <a:solidFill>
                <a:srgbClr val="C00000"/>
              </a:solidFill>
              <a:miter lim="800000"/>
              <a:headEnd/>
              <a:tailEnd type="triangle" w="med" len="med"/>
            </a:ln>
          </p:spPr>
        </p:cxnSp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3851920" y="2692788"/>
              <a:ext cx="1275680" cy="684601"/>
            </a:xfrm>
            <a:prstGeom prst="roundRect">
              <a:avLst>
                <a:gd name="adj" fmla="val 16667"/>
              </a:avLst>
            </a:prstGeom>
            <a:solidFill>
              <a:srgbClr val="FFD243"/>
            </a:solidFill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marL="0" lvl="1" algn="ctr">
                <a:defRPr/>
              </a:pPr>
              <a:r>
                <a:rPr lang="en-US" sz="1400" dirty="0" smtClean="0">
                  <a:latin typeface="+mj-lt"/>
                  <a:cs typeface="Arial" pitchFamily="34" charset="0"/>
                </a:rPr>
                <a:t>Chapter 6.1.4</a:t>
              </a:r>
            </a:p>
            <a:p>
              <a:pPr marL="0" lvl="1" algn="ctr">
                <a:defRPr/>
              </a:pPr>
              <a:r>
                <a:rPr lang="en-US" sz="1400" b="1" dirty="0" smtClean="0">
                  <a:latin typeface="+mj-lt"/>
                  <a:cs typeface="Arial" pitchFamily="34" charset="0"/>
                </a:rPr>
                <a:t>Copulation &amp; Fertilization</a:t>
              </a:r>
              <a:endParaRPr lang="en-US" sz="1400" b="1" dirty="0">
                <a:latin typeface="+mj-lt"/>
                <a:cs typeface="Arial" pitchFamily="34" charset="0"/>
              </a:endParaRPr>
            </a:p>
          </p:txBody>
        </p:sp>
      </p:grpSp>
      <p:sp>
        <p:nvSpPr>
          <p:cNvPr id="89" name="AutoShape 6"/>
          <p:cNvSpPr>
            <a:spLocks noChangeArrowheads="1"/>
          </p:cNvSpPr>
          <p:nvPr/>
        </p:nvSpPr>
        <p:spPr bwMode="auto">
          <a:xfrm>
            <a:off x="7147478" y="2642658"/>
            <a:ext cx="1773680" cy="786341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9525">
            <a:solidFill>
              <a:srgbClr val="FFFFCC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marL="0" lvl="1" algn="ctr"/>
            <a:r>
              <a:rPr lang="en-US" sz="1600" b="1" i="1" dirty="0" smtClean="0"/>
              <a:t>CHAPTER 6.3</a:t>
            </a:r>
          </a:p>
          <a:p>
            <a:pPr marL="0" lvl="1" algn="ctr"/>
            <a:r>
              <a:rPr lang="en-US" sz="1600" b="1" dirty="0" smtClean="0"/>
              <a:t>CONTRACEPTION &amp; ABORTION</a:t>
            </a:r>
            <a:endParaRPr lang="en-US" sz="1600" b="1" dirty="0"/>
          </a:p>
        </p:txBody>
      </p:sp>
      <p:sp>
        <p:nvSpPr>
          <p:cNvPr id="91" name="AutoShape 14"/>
          <p:cNvSpPr>
            <a:spLocks noChangeArrowheads="1"/>
          </p:cNvSpPr>
          <p:nvPr/>
        </p:nvSpPr>
        <p:spPr bwMode="auto">
          <a:xfrm>
            <a:off x="6228184" y="1340768"/>
            <a:ext cx="2704438" cy="1091508"/>
          </a:xfrm>
          <a:prstGeom prst="roundRect">
            <a:avLst>
              <a:gd name="adj" fmla="val 16667"/>
            </a:avLst>
          </a:prstGeom>
          <a:solidFill>
            <a:srgbClr val="FF9999"/>
          </a:solidFill>
          <a:ln w="9525">
            <a:solidFill>
              <a:srgbClr val="FFFFCC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marL="0" lvl="1" algn="ctr"/>
            <a:r>
              <a:rPr lang="en-US" sz="1600" b="1" i="1" dirty="0" smtClean="0"/>
              <a:t>CHAPTER </a:t>
            </a:r>
            <a:r>
              <a:rPr lang="en-US" sz="1600" b="1" i="1" dirty="0"/>
              <a:t>6.2</a:t>
            </a:r>
          </a:p>
          <a:p>
            <a:pPr marL="0" lvl="1" algn="ctr"/>
            <a:r>
              <a:rPr lang="en-US" sz="1600" b="1" dirty="0" smtClean="0"/>
              <a:t>SEXUALLY TRANSMITTED DISEASES</a:t>
            </a:r>
            <a:endParaRPr lang="en-US" sz="1600" b="1" dirty="0"/>
          </a:p>
          <a:p>
            <a:pPr marL="0" lvl="1" algn="ctr"/>
            <a:r>
              <a:rPr lang="en-US" sz="1600" b="1" i="1" dirty="0"/>
              <a:t>(Online Learning)</a:t>
            </a:r>
          </a:p>
        </p:txBody>
      </p:sp>
      <p:grpSp>
        <p:nvGrpSpPr>
          <p:cNvPr id="130" name="Group 129"/>
          <p:cNvGrpSpPr/>
          <p:nvPr/>
        </p:nvGrpSpPr>
        <p:grpSpPr>
          <a:xfrm>
            <a:off x="4861030" y="3377390"/>
            <a:ext cx="1868782" cy="1851810"/>
            <a:chOff x="4861030" y="3377390"/>
            <a:chExt cx="1868782" cy="1635786"/>
          </a:xfrm>
        </p:grpSpPr>
        <p:sp>
          <p:nvSpPr>
            <p:cNvPr id="70" name="AutoShape 14"/>
            <p:cNvSpPr>
              <a:spLocks noChangeArrowheads="1"/>
            </p:cNvSpPr>
            <p:nvPr/>
          </p:nvSpPr>
          <p:spPr bwMode="auto">
            <a:xfrm>
              <a:off x="4861030" y="3826980"/>
              <a:ext cx="1868782" cy="1186196"/>
            </a:xfrm>
            <a:prstGeom prst="roundRect">
              <a:avLst>
                <a:gd name="adj" fmla="val 10283"/>
              </a:avLst>
            </a:prstGeom>
            <a:solidFill>
              <a:srgbClr val="FFD243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>
              <a:outerShdw blurRad="50800" dist="88900" dir="8100000" algn="tr" rotWithShape="0">
                <a:prstClr val="black">
                  <a:alpha val="62000"/>
                </a:prstClr>
              </a:outerShdw>
            </a:effectLst>
          </p:spPr>
          <p:txBody>
            <a:bodyPr lIns="0" tIns="0" rIns="0" bIns="0" anchor="ctr"/>
            <a:lstStyle/>
            <a:p>
              <a:pPr marL="0" lvl="1" algn="ctr"/>
              <a:r>
                <a:rPr lang="en-US" sz="1400" dirty="0" smtClean="0">
                  <a:latin typeface="+mj-lt"/>
                </a:rPr>
                <a:t>Structure &amp; Function of:</a:t>
              </a:r>
            </a:p>
            <a:p>
              <a:pPr marL="447675" lvl="1" indent="-266700">
                <a:buFont typeface="+mj-lt"/>
                <a:buAutoNum type="arabicPeriod"/>
              </a:pPr>
              <a:r>
                <a:rPr lang="en-US" sz="1400" dirty="0" smtClean="0">
                  <a:latin typeface="+mj-lt"/>
                </a:rPr>
                <a:t>Placenta</a:t>
              </a:r>
            </a:p>
            <a:p>
              <a:pPr marL="447675" lvl="1" indent="-266700">
                <a:buFont typeface="+mj-lt"/>
                <a:buAutoNum type="arabicPeriod"/>
              </a:pPr>
              <a:r>
                <a:rPr lang="en-US" sz="1400" dirty="0" smtClean="0">
                  <a:latin typeface="+mj-lt"/>
                </a:rPr>
                <a:t>Amniotic Sac</a:t>
              </a:r>
            </a:p>
            <a:p>
              <a:pPr marL="447675" lvl="1" indent="-266700">
                <a:buFont typeface="+mj-lt"/>
                <a:buAutoNum type="arabicPeriod"/>
              </a:pPr>
              <a:r>
                <a:rPr lang="en-US" sz="1400" dirty="0" smtClean="0">
                  <a:latin typeface="+mj-lt"/>
                </a:rPr>
                <a:t>Amniotic Fluid</a:t>
              </a:r>
            </a:p>
            <a:p>
              <a:pPr marL="447675" lvl="1" indent="-266700">
                <a:buFont typeface="+mj-lt"/>
                <a:buAutoNum type="arabicPeriod"/>
              </a:pPr>
              <a:r>
                <a:rPr lang="en-US" sz="1400" dirty="0" smtClean="0">
                  <a:latin typeface="+mj-lt"/>
                </a:rPr>
                <a:t>Umbilical Cord</a:t>
              </a:r>
              <a:endParaRPr lang="en-US" sz="1400" dirty="0">
                <a:latin typeface="+mj-lt"/>
              </a:endParaRPr>
            </a:p>
          </p:txBody>
        </p:sp>
        <p:cxnSp>
          <p:nvCxnSpPr>
            <p:cNvPr id="71" name="Straight Arrow Connector 70"/>
            <p:cNvCxnSpPr>
              <a:stCxn id="11" idx="2"/>
            </p:cNvCxnSpPr>
            <p:nvPr/>
          </p:nvCxnSpPr>
          <p:spPr>
            <a:xfrm flipH="1">
              <a:off x="5964599" y="3377390"/>
              <a:ext cx="7874" cy="449590"/>
            </a:xfrm>
            <a:prstGeom prst="straightConnector1">
              <a:avLst/>
            </a:prstGeom>
            <a:solidFill>
              <a:srgbClr val="FFD243"/>
            </a:solidFill>
            <a:ln w="38100">
              <a:solidFill>
                <a:srgbClr val="C00000"/>
              </a:solidFill>
              <a:miter lim="800000"/>
              <a:headEnd/>
              <a:tailEnd type="triangle" w="med" len="med"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cxnSp>
      </p:grpSp>
      <p:sp>
        <p:nvSpPr>
          <p:cNvPr id="126" name="AutoShape 6"/>
          <p:cNvSpPr>
            <a:spLocks noChangeArrowheads="1"/>
          </p:cNvSpPr>
          <p:nvPr/>
        </p:nvSpPr>
        <p:spPr bwMode="auto">
          <a:xfrm>
            <a:off x="7139892" y="2637049"/>
            <a:ext cx="1792730" cy="791950"/>
          </a:xfrm>
          <a:prstGeom prst="roundRect">
            <a:avLst>
              <a:gd name="adj" fmla="val 16667"/>
            </a:avLst>
          </a:prstGeom>
          <a:solidFill>
            <a:schemeClr val="tx1">
              <a:alpha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marL="0" lvl="1" algn="ctr"/>
            <a:endParaRPr lang="en-US" sz="1600" b="1" i="1" dirty="0"/>
          </a:p>
        </p:txBody>
      </p:sp>
      <p:sp>
        <p:nvSpPr>
          <p:cNvPr id="127" name="AutoShape 14"/>
          <p:cNvSpPr>
            <a:spLocks noChangeArrowheads="1"/>
          </p:cNvSpPr>
          <p:nvPr/>
        </p:nvSpPr>
        <p:spPr bwMode="auto">
          <a:xfrm>
            <a:off x="6228184" y="1343408"/>
            <a:ext cx="2704438" cy="1091508"/>
          </a:xfrm>
          <a:prstGeom prst="roundRect">
            <a:avLst>
              <a:gd name="adj" fmla="val 16667"/>
            </a:avLst>
          </a:prstGeom>
          <a:solidFill>
            <a:schemeClr val="tx1">
              <a:alpha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marL="0" lvl="1" algn="ctr"/>
            <a:endParaRPr lang="en-US" sz="1600" b="1" i="1" dirty="0"/>
          </a:p>
        </p:txBody>
      </p:sp>
      <p:sp>
        <p:nvSpPr>
          <p:cNvPr id="141" name="Left-Right Arrow Callout 140"/>
          <p:cNvSpPr/>
          <p:nvPr/>
        </p:nvSpPr>
        <p:spPr>
          <a:xfrm>
            <a:off x="1598166" y="5085184"/>
            <a:ext cx="1714160" cy="642996"/>
          </a:xfrm>
          <a:prstGeom prst="leftRightArrowCallout">
            <a:avLst>
              <a:gd name="adj1" fmla="val 56078"/>
              <a:gd name="adj2" fmla="val 50000"/>
              <a:gd name="adj3" fmla="val 35772"/>
              <a:gd name="adj4" fmla="val 59619"/>
            </a:avLst>
          </a:prstGeom>
          <a:solidFill>
            <a:srgbClr val="FFC000"/>
          </a:solidFill>
          <a:ln w="9525">
            <a:solidFill>
              <a:srgbClr val="C00000"/>
            </a:solidFill>
            <a:round/>
            <a:headEnd/>
            <a:tailEnd/>
          </a:ln>
          <a:effectLst>
            <a:outerShdw blurRad="50800" dist="63500" dir="7200000" sx="101000" sy="101000" algn="tr" rotWithShape="0">
              <a:prstClr val="black">
                <a:alpha val="76000"/>
              </a:prstClr>
            </a:outerShdw>
          </a:effectLst>
        </p:spPr>
        <p:txBody>
          <a:bodyPr lIns="0" tIns="0" rIns="0" bIns="0" anchor="ctr"/>
          <a:lstStyle/>
          <a:p>
            <a:pPr algn="ctr"/>
            <a:r>
              <a:rPr lang="en-US" sz="1400" dirty="0" smtClean="0">
                <a:latin typeface="+mj-lt"/>
              </a:rPr>
              <a:t>Structure of Gametes</a:t>
            </a:r>
            <a:endParaRPr lang="en-SG" sz="1400" dirty="0">
              <a:latin typeface="+mj-lt"/>
            </a:endParaRPr>
          </a:p>
        </p:txBody>
      </p:sp>
      <p:grpSp>
        <p:nvGrpSpPr>
          <p:cNvPr id="176" name="Group 175"/>
          <p:cNvGrpSpPr/>
          <p:nvPr/>
        </p:nvGrpSpPr>
        <p:grpSpPr>
          <a:xfrm>
            <a:off x="3790186" y="5538679"/>
            <a:ext cx="2794612" cy="842649"/>
            <a:chOff x="3790186" y="5538679"/>
            <a:chExt cx="2794612" cy="842649"/>
          </a:xfrm>
        </p:grpSpPr>
        <p:sp>
          <p:nvSpPr>
            <p:cNvPr id="78" name="AutoShape 14"/>
            <p:cNvSpPr>
              <a:spLocks noChangeArrowheads="1"/>
            </p:cNvSpPr>
            <p:nvPr/>
          </p:nvSpPr>
          <p:spPr bwMode="auto">
            <a:xfrm>
              <a:off x="5220072" y="5538679"/>
              <a:ext cx="1364726" cy="842649"/>
            </a:xfrm>
            <a:prstGeom prst="roundRect">
              <a:avLst>
                <a:gd name="adj" fmla="val 16667"/>
              </a:avLst>
            </a:prstGeom>
            <a:solidFill>
              <a:srgbClr val="FFD243"/>
            </a:solidFill>
            <a:ln w="9525">
              <a:solidFill>
                <a:srgbClr val="FFFFCC"/>
              </a:solidFill>
              <a:round/>
              <a:headEnd/>
              <a:tailEnd/>
            </a:ln>
            <a:effectLst>
              <a:outerShdw blurRad="50800" dist="88900" dir="8100000" algn="tr" rotWithShape="0">
                <a:prstClr val="black">
                  <a:alpha val="62000"/>
                </a:prstClr>
              </a:outerShdw>
            </a:effectLst>
          </p:spPr>
          <p:txBody>
            <a:bodyPr lIns="0" tIns="0" rIns="0" bIns="0" anchor="ctr"/>
            <a:lstStyle/>
            <a:p>
              <a:pPr marL="0" lvl="1" algn="ctr"/>
              <a:r>
                <a:rPr lang="en-US" sz="1400" dirty="0" smtClean="0">
                  <a:latin typeface="+mj-lt"/>
                </a:rPr>
                <a:t>Chapter 6.1.3</a:t>
              </a:r>
            </a:p>
            <a:p>
              <a:pPr marL="0" lvl="1" algn="ctr"/>
              <a:r>
                <a:rPr lang="en-US" sz="1400" b="1" dirty="0" smtClean="0">
                  <a:latin typeface="+mj-lt"/>
                </a:rPr>
                <a:t>Menstrual </a:t>
              </a:r>
              <a:r>
                <a:rPr lang="en-US" sz="1400" b="1" dirty="0">
                  <a:latin typeface="+mj-lt"/>
                </a:rPr>
                <a:t>Cycle</a:t>
              </a:r>
            </a:p>
          </p:txBody>
        </p:sp>
        <p:cxnSp>
          <p:nvCxnSpPr>
            <p:cNvPr id="154" name="Curved Connector 153"/>
            <p:cNvCxnSpPr>
              <a:stCxn id="157" idx="2"/>
              <a:endCxn id="78" idx="1"/>
            </p:cNvCxnSpPr>
            <p:nvPr/>
          </p:nvCxnSpPr>
          <p:spPr>
            <a:xfrm rot="5400000" flipH="1" flipV="1">
              <a:off x="4410831" y="5339359"/>
              <a:ext cx="188596" cy="1429885"/>
            </a:xfrm>
            <a:prstGeom prst="curvedConnector4">
              <a:avLst>
                <a:gd name="adj1" fmla="val -121211"/>
                <a:gd name="adj2" fmla="val 84892"/>
              </a:avLst>
            </a:prstGeom>
            <a:grpFill/>
            <a:ln w="38100">
              <a:solidFill>
                <a:srgbClr val="C00000"/>
              </a:solidFill>
              <a:miter lim="800000"/>
              <a:headEnd/>
              <a:tailEnd type="triangle" w="med" len="med"/>
            </a:ln>
            <a:effectLst>
              <a:outerShdw blurRad="50800" dist="38100" dir="8100000" algn="tr" rotWithShape="0">
                <a:prstClr val="black">
                  <a:alpha val="78000"/>
                </a:prstClr>
              </a:outerShdw>
            </a:effectLst>
          </p:spPr>
        </p:cxnSp>
      </p:grpSp>
      <p:grpSp>
        <p:nvGrpSpPr>
          <p:cNvPr id="168" name="Group 167"/>
          <p:cNvGrpSpPr/>
          <p:nvPr/>
        </p:nvGrpSpPr>
        <p:grpSpPr>
          <a:xfrm>
            <a:off x="3118625" y="1985112"/>
            <a:ext cx="3466173" cy="1392278"/>
            <a:chOff x="3118625" y="1985112"/>
            <a:chExt cx="3466173" cy="1392278"/>
          </a:xfrm>
          <a:effectLst>
            <a:outerShdw blurRad="50800" dist="63500" dir="8100000" algn="tr" rotWithShape="0">
              <a:prstClr val="black">
                <a:alpha val="45000"/>
              </a:prstClr>
            </a:outerShdw>
          </a:effectLst>
        </p:grpSpPr>
        <p:sp>
          <p:nvSpPr>
            <p:cNvPr id="11" name="AutoShape 14"/>
            <p:cNvSpPr>
              <a:spLocks noChangeArrowheads="1"/>
            </p:cNvSpPr>
            <p:nvPr/>
          </p:nvSpPr>
          <p:spPr bwMode="auto">
            <a:xfrm>
              <a:off x="5360147" y="2692792"/>
              <a:ext cx="1224651" cy="684598"/>
            </a:xfrm>
            <a:prstGeom prst="roundRect">
              <a:avLst>
                <a:gd name="adj" fmla="val 16667"/>
              </a:avLst>
            </a:prstGeom>
            <a:solidFill>
              <a:srgbClr val="FFD243"/>
            </a:solidFill>
            <a:ln w="9525">
              <a:solidFill>
                <a:srgbClr val="FFFFCC"/>
              </a:solidFill>
              <a:round/>
              <a:headEnd/>
              <a:tailEnd/>
            </a:ln>
          </p:spPr>
          <p:txBody>
            <a:bodyPr lIns="0" tIns="0" rIns="0" bIns="0" anchor="ctr" anchorCtr="0"/>
            <a:lstStyle/>
            <a:p>
              <a:pPr marL="0" lvl="1" algn="ctr"/>
              <a:r>
                <a:rPr lang="en-US" sz="1400" dirty="0" smtClean="0">
                  <a:latin typeface="+mj-lt"/>
                </a:rPr>
                <a:t>Chapter 6.1.5</a:t>
              </a:r>
            </a:p>
            <a:p>
              <a:pPr marL="0" lvl="1" algn="ctr"/>
              <a:r>
                <a:rPr lang="en-US" sz="1400" b="1" dirty="0" smtClean="0">
                  <a:latin typeface="+mj-lt"/>
                </a:rPr>
                <a:t>Post-Fertilization</a:t>
              </a:r>
              <a:endParaRPr lang="en-US" sz="1400" b="1" dirty="0">
                <a:latin typeface="+mj-lt"/>
              </a:endParaRPr>
            </a:p>
          </p:txBody>
        </p:sp>
        <p:cxnSp>
          <p:nvCxnSpPr>
            <p:cNvPr id="13" name="AutoShape 17"/>
            <p:cNvCxnSpPr>
              <a:cxnSpLocks noChangeShapeType="1"/>
              <a:stCxn id="26" idx="2"/>
              <a:endCxn id="11" idx="0"/>
            </p:cNvCxnSpPr>
            <p:nvPr/>
          </p:nvCxnSpPr>
          <p:spPr bwMode="auto">
            <a:xfrm rot="16200000" flipH="1">
              <a:off x="4191709" y="912028"/>
              <a:ext cx="707680" cy="2853847"/>
            </a:xfrm>
            <a:prstGeom prst="bentConnector3">
              <a:avLst>
                <a:gd name="adj1" fmla="val 50000"/>
              </a:avLst>
            </a:prstGeom>
            <a:solidFill>
              <a:srgbClr val="FFD243"/>
            </a:solidFill>
            <a:ln w="38100">
              <a:solidFill>
                <a:srgbClr val="C00000"/>
              </a:solidFill>
              <a:miter lim="800000"/>
              <a:headEnd/>
              <a:tailEnd type="triangle" w="med" len="med"/>
            </a:ln>
          </p:spPr>
        </p:cxnSp>
      </p:grpSp>
      <p:sp>
        <p:nvSpPr>
          <p:cNvPr id="26" name="AutoShape 5"/>
          <p:cNvSpPr>
            <a:spLocks noChangeArrowheads="1"/>
          </p:cNvSpPr>
          <p:nvPr/>
        </p:nvSpPr>
        <p:spPr bwMode="auto">
          <a:xfrm>
            <a:off x="1246418" y="1354270"/>
            <a:ext cx="3744415" cy="630842"/>
          </a:xfrm>
          <a:prstGeom prst="roundRect">
            <a:avLst>
              <a:gd name="adj" fmla="val 16667"/>
            </a:avLst>
          </a:prstGeom>
          <a:solidFill>
            <a:srgbClr val="FFD243"/>
          </a:solidFill>
          <a:ln w="9525">
            <a:solidFill>
              <a:srgbClr val="FFFFCC"/>
            </a:solidFill>
            <a:round/>
            <a:headEnd/>
            <a:tailEnd/>
          </a:ln>
          <a:effectLst>
            <a:outerShdw blurRad="101600" dist="88900" dir="8100000" algn="tr" rotWithShape="0">
              <a:prstClr val="black">
                <a:alpha val="64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1600" b="1" i="1" dirty="0" smtClean="0"/>
              <a:t>CHAPTER 6.1</a:t>
            </a:r>
          </a:p>
          <a:p>
            <a:pPr algn="ctr"/>
            <a:r>
              <a:rPr lang="en-US" altLang="zh-CN" sz="1600" b="1" dirty="0" smtClean="0"/>
              <a:t>THE HUMAN REPRODUCTIVE SYSTEM</a:t>
            </a:r>
            <a:endParaRPr lang="en-US" sz="16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7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57" grpId="0" animBg="1"/>
      <p:bldP spid="156" grpId="0" animBg="1"/>
      <p:bldP spid="62" grpId="0" animBg="1"/>
      <p:bldP spid="76" grpId="0" animBg="1"/>
      <p:bldP spid="89" grpId="0" animBg="1"/>
      <p:bldP spid="91" grpId="0" animBg="1"/>
      <p:bldP spid="126" grpId="0" animBg="1"/>
      <p:bldP spid="127" grpId="0" animBg="1"/>
      <p:bldP spid="141" grpId="0" animBg="1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SG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en-SG" smtClean="0"/>
          </a:p>
        </p:txBody>
      </p:sp>
      <p:pic>
        <p:nvPicPr>
          <p:cNvPr id="6148" name="Picture 4" descr="CelineDiary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71500" y="0"/>
            <a:ext cx="1028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28813" y="785813"/>
            <a:ext cx="4230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latin typeface="Ellianarelle's Path" pitchFamily="2" charset="0"/>
              </a:rPr>
              <a:t>Learning Objectives</a:t>
            </a:r>
            <a:endParaRPr lang="en-SG" sz="4000">
              <a:latin typeface="Ellianarelle's Path" pitchFamily="2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46213" y="1571612"/>
            <a:ext cx="548324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1813" indent="-531813">
              <a:tabLst>
                <a:tab pos="531813" algn="l"/>
              </a:tabLst>
            </a:pPr>
            <a:r>
              <a:rPr lang="en-US" sz="2000" dirty="0">
                <a:latin typeface="+mj-lt"/>
              </a:rPr>
              <a:t>By the end of the lesson, you should be able to</a:t>
            </a:r>
            <a:r>
              <a:rPr lang="en-US" sz="2000" dirty="0" smtClean="0">
                <a:latin typeface="+mj-lt"/>
              </a:rPr>
              <a:t>:</a:t>
            </a:r>
          </a:p>
          <a:p>
            <a:pPr marL="531813" indent="-531813">
              <a:tabLst>
                <a:tab pos="531813" algn="l"/>
              </a:tabLst>
            </a:pPr>
            <a:endParaRPr lang="en-US" sz="2000" dirty="0">
              <a:latin typeface="+mj-lt"/>
            </a:endParaRPr>
          </a:p>
          <a:p>
            <a:pPr marL="444500" lvl="0" indent="-355600">
              <a:buFont typeface="+mj-lt"/>
              <a:buAutoNum type="alphaLcParenR" startAt="5"/>
              <a:tabLst>
                <a:tab pos="444500" algn="l"/>
              </a:tabLst>
            </a:pPr>
            <a:r>
              <a:rPr lang="en-US" sz="2000" dirty="0" smtClean="0"/>
              <a:t>describe the menstrual cycle with reference to the alternation of menstruation and ovulation, the natural variation in its length, and the fertile and infertile phases of the cycle.</a:t>
            </a:r>
            <a:endParaRPr lang="en-SG" sz="2000" dirty="0" smtClean="0"/>
          </a:p>
        </p:txBody>
      </p:sp>
    </p:spTree>
    <p:extLst>
      <p:ext uri="{BB962C8B-B14F-4D97-AF65-F5344CB8AC3E}">
        <p14:creationId xmlns:p14="http://schemas.microsoft.com/office/powerpoint/2010/main" val="41551295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 bldLvl="5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85852" y="-24"/>
            <a:ext cx="7858148" cy="1143000"/>
          </a:xfrm>
        </p:spPr>
        <p:txBody>
          <a:bodyPr/>
          <a:lstStyle/>
          <a:p>
            <a:pPr marL="174625" algn="l"/>
            <a:r>
              <a:rPr lang="en-US" dirty="0" smtClean="0"/>
              <a:t>Menstrual Cycle</a:t>
            </a:r>
            <a:endParaRPr lang="en-SG" dirty="0"/>
          </a:p>
        </p:txBody>
      </p:sp>
      <p:pic>
        <p:nvPicPr>
          <p:cNvPr id="4" name="Picture 4" descr="19_94a"/>
          <p:cNvPicPr>
            <a:picLocks noChangeAspect="1" noChangeArrowheads="1"/>
          </p:cNvPicPr>
          <p:nvPr/>
        </p:nvPicPr>
        <p:blipFill>
          <a:blip r:embed="rId2" cstate="print"/>
          <a:srcRect l="31432" t="2507" r="2502" b="2235"/>
          <a:stretch>
            <a:fillRect/>
          </a:stretch>
        </p:blipFill>
        <p:spPr bwMode="auto">
          <a:xfrm>
            <a:off x="3286116" y="1344951"/>
            <a:ext cx="5857884" cy="5025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214282" y="1428736"/>
            <a:ext cx="3214710" cy="4572032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u="sng" dirty="0" smtClean="0">
                <a:solidFill>
                  <a:srgbClr val="FFFFCC"/>
                </a:solidFill>
              </a:rPr>
              <a:t>Menstrual Cycle</a:t>
            </a:r>
            <a:endParaRPr lang="en-US" sz="2000" dirty="0" smtClean="0">
              <a:solidFill>
                <a:srgbClr val="FFFFCC"/>
              </a:solidFill>
            </a:endParaRPr>
          </a:p>
          <a:p>
            <a:pPr marL="347663" marR="0" lvl="0" indent="-260350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000" b="0" i="0" strike="noStrike" kern="1200" cap="none" spc="0" normalizeH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cycle of events that takes place within the female reproductive organs.</a:t>
            </a:r>
          </a:p>
          <a:p>
            <a:pPr marL="347663" marR="0" lvl="0" indent="-260350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aseline="0" dirty="0" smtClean="0">
                <a:solidFill>
                  <a:srgbClr val="FFFFCC"/>
                </a:solidFill>
              </a:rPr>
              <a:t>Average period of the cycle is 28 days.</a:t>
            </a:r>
          </a:p>
          <a:p>
            <a:pPr marL="347663" marR="0" lvl="0" indent="-260350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aseline="0" dirty="0" smtClean="0">
                <a:solidFill>
                  <a:srgbClr val="FFFFCC"/>
                </a:solidFill>
              </a:rPr>
              <a:t>Regulated by hormones</a:t>
            </a:r>
            <a:r>
              <a:rPr lang="en-US" sz="2000" dirty="0" smtClean="0">
                <a:solidFill>
                  <a:srgbClr val="FFFFCC"/>
                </a:solidFill>
              </a:rPr>
              <a:t> (</a:t>
            </a:r>
            <a:r>
              <a:rPr lang="en-US" sz="2000" b="1" dirty="0" smtClean="0">
                <a:solidFill>
                  <a:srgbClr val="FFFFCC"/>
                </a:solidFill>
              </a:rPr>
              <a:t>progesterone</a:t>
            </a:r>
            <a:r>
              <a:rPr lang="en-US" sz="2000" dirty="0" smtClean="0">
                <a:solidFill>
                  <a:srgbClr val="FFFFCC"/>
                </a:solidFill>
              </a:rPr>
              <a:t> and </a:t>
            </a:r>
            <a:r>
              <a:rPr lang="en-US" sz="2000" b="1" dirty="0" err="1" smtClean="0">
                <a:solidFill>
                  <a:srgbClr val="FFFFCC"/>
                </a:solidFill>
              </a:rPr>
              <a:t>oestrogen</a:t>
            </a:r>
            <a:r>
              <a:rPr lang="en-US" sz="2000" dirty="0" smtClean="0">
                <a:solidFill>
                  <a:srgbClr val="FFFFCC"/>
                </a:solidFill>
              </a:rPr>
              <a:t>)</a:t>
            </a:r>
          </a:p>
          <a:p>
            <a:pPr marL="347663" marR="0" lvl="0" indent="-260350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srgbClr val="FFFFCC"/>
                </a:solidFill>
              </a:rPr>
              <a:t>Menstruation – monthly discharge of uterine lining during Day 1 to 5.</a:t>
            </a:r>
          </a:p>
          <a:p>
            <a:pPr marL="347663" marR="0" lvl="0" indent="-260350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strike="noStrike" kern="1200" cap="none" spc="0" normalizeH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View Video</a:t>
            </a:r>
            <a:endParaRPr kumimoji="0" lang="en-US" sz="2000" b="0" i="0" strike="noStrike" kern="1200" cap="none" spc="0" normalizeH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7663" marR="0" lvl="0" indent="-260350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aseline="0" dirty="0" smtClean="0">
                <a:solidFill>
                  <a:srgbClr val="FFFFCC"/>
                </a:solidFill>
                <a:hlinkClick r:id="rId4"/>
              </a:rPr>
              <a:t>View Animation</a:t>
            </a:r>
            <a:endParaRPr kumimoji="0" lang="en-US" sz="2000" b="0" i="0" strike="noStrike" kern="1200" cap="none" spc="0" normalizeH="0" baseline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uild="p" bldLvl="5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28728" y="-24"/>
            <a:ext cx="7715272" cy="1143000"/>
          </a:xfrm>
        </p:spPr>
        <p:txBody>
          <a:bodyPr/>
          <a:lstStyle/>
          <a:p>
            <a:pPr marL="174625" algn="l"/>
            <a:r>
              <a:rPr lang="en-US" dirty="0" smtClean="0"/>
              <a:t>Menstrual Cycle</a:t>
            </a:r>
            <a:endParaRPr lang="en-SG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33" r:id="rId2" imgW="7702368" imgH="5600711"/>
        </mc:Choice>
        <mc:Fallback>
          <p:control r:id="rId2" imgW="7702368" imgH="5600711">
            <p:pic>
              <p:nvPicPr>
                <p:cNvPr id="0" name="ShockwaveFlash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27088" y="981075"/>
                  <a:ext cx="7702550" cy="56007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>
            <p:custDataLst>
              <p:tags r:id="rId1"/>
            </p:custDataLst>
          </p:nvPr>
        </p:nvGrpSpPr>
        <p:grpSpPr>
          <a:xfrm>
            <a:off x="6838855" y="1285860"/>
            <a:ext cx="2257848" cy="5286412"/>
            <a:chOff x="6487038" y="1285860"/>
            <a:chExt cx="2651467" cy="5286412"/>
          </a:xfrm>
        </p:grpSpPr>
        <p:sp>
          <p:nvSpPr>
            <p:cNvPr id="6" name="Freeform 5"/>
            <p:cNvSpPr/>
            <p:nvPr/>
          </p:nvSpPr>
          <p:spPr>
            <a:xfrm>
              <a:off x="6487038" y="1285860"/>
              <a:ext cx="2651467" cy="5286412"/>
            </a:xfrm>
            <a:custGeom>
              <a:avLst/>
              <a:gdLst>
                <a:gd name="connsiteX0" fmla="*/ 0 w 4724400"/>
                <a:gd name="connsiteY0" fmla="*/ 65314 h 4463143"/>
                <a:gd name="connsiteX1" fmla="*/ 3352800 w 4724400"/>
                <a:gd name="connsiteY1" fmla="*/ 0 h 4463143"/>
                <a:gd name="connsiteX2" fmla="*/ 3374572 w 4724400"/>
                <a:gd name="connsiteY2" fmla="*/ 1197428 h 4463143"/>
                <a:gd name="connsiteX3" fmla="*/ 3853543 w 4724400"/>
                <a:gd name="connsiteY3" fmla="*/ 1197428 h 4463143"/>
                <a:gd name="connsiteX4" fmla="*/ 3853543 w 4724400"/>
                <a:gd name="connsiteY4" fmla="*/ 892628 h 4463143"/>
                <a:gd name="connsiteX5" fmla="*/ 4724400 w 4724400"/>
                <a:gd name="connsiteY5" fmla="*/ 1828800 h 4463143"/>
                <a:gd name="connsiteX6" fmla="*/ 3918857 w 4724400"/>
                <a:gd name="connsiteY6" fmla="*/ 2721428 h 4463143"/>
                <a:gd name="connsiteX7" fmla="*/ 3897086 w 4724400"/>
                <a:gd name="connsiteY7" fmla="*/ 2416628 h 4463143"/>
                <a:gd name="connsiteX8" fmla="*/ 3331029 w 4724400"/>
                <a:gd name="connsiteY8" fmla="*/ 2416628 h 4463143"/>
                <a:gd name="connsiteX9" fmla="*/ 3331029 w 4724400"/>
                <a:gd name="connsiteY9" fmla="*/ 4397828 h 4463143"/>
                <a:gd name="connsiteX10" fmla="*/ 304800 w 4724400"/>
                <a:gd name="connsiteY10" fmla="*/ 4463143 h 4463143"/>
                <a:gd name="connsiteX11" fmla="*/ 152400 w 4724400"/>
                <a:gd name="connsiteY11" fmla="*/ 152400 h 4463143"/>
                <a:gd name="connsiteX0" fmla="*/ 0 w 4724400"/>
                <a:gd name="connsiteY0" fmla="*/ 95264 h 4493093"/>
                <a:gd name="connsiteX1" fmla="*/ 3352800 w 4724400"/>
                <a:gd name="connsiteY1" fmla="*/ 29950 h 4493093"/>
                <a:gd name="connsiteX2" fmla="*/ 3374572 w 4724400"/>
                <a:gd name="connsiteY2" fmla="*/ 1227378 h 4493093"/>
                <a:gd name="connsiteX3" fmla="*/ 3853543 w 4724400"/>
                <a:gd name="connsiteY3" fmla="*/ 1227378 h 4493093"/>
                <a:gd name="connsiteX4" fmla="*/ 3853543 w 4724400"/>
                <a:gd name="connsiteY4" fmla="*/ 922578 h 4493093"/>
                <a:gd name="connsiteX5" fmla="*/ 4724400 w 4724400"/>
                <a:gd name="connsiteY5" fmla="*/ 1858750 h 4493093"/>
                <a:gd name="connsiteX6" fmla="*/ 3918857 w 4724400"/>
                <a:gd name="connsiteY6" fmla="*/ 2751378 h 4493093"/>
                <a:gd name="connsiteX7" fmla="*/ 3897086 w 4724400"/>
                <a:gd name="connsiteY7" fmla="*/ 2446578 h 4493093"/>
                <a:gd name="connsiteX8" fmla="*/ 3331029 w 4724400"/>
                <a:gd name="connsiteY8" fmla="*/ 2446578 h 4493093"/>
                <a:gd name="connsiteX9" fmla="*/ 3331029 w 4724400"/>
                <a:gd name="connsiteY9" fmla="*/ 4427778 h 4493093"/>
                <a:gd name="connsiteX10" fmla="*/ 304800 w 4724400"/>
                <a:gd name="connsiteY10" fmla="*/ 4493093 h 4493093"/>
                <a:gd name="connsiteX11" fmla="*/ 57805 w 4724400"/>
                <a:gd name="connsiteY11" fmla="*/ 0 h 4493093"/>
                <a:gd name="connsiteX0" fmla="*/ 0 w 4724400"/>
                <a:gd name="connsiteY0" fmla="*/ 166702 h 4564531"/>
                <a:gd name="connsiteX1" fmla="*/ 3352800 w 4724400"/>
                <a:gd name="connsiteY1" fmla="*/ 101388 h 4564531"/>
                <a:gd name="connsiteX2" fmla="*/ 3374572 w 4724400"/>
                <a:gd name="connsiteY2" fmla="*/ 1298816 h 4564531"/>
                <a:gd name="connsiteX3" fmla="*/ 3853543 w 4724400"/>
                <a:gd name="connsiteY3" fmla="*/ 1298816 h 4564531"/>
                <a:gd name="connsiteX4" fmla="*/ 3853543 w 4724400"/>
                <a:gd name="connsiteY4" fmla="*/ 994016 h 4564531"/>
                <a:gd name="connsiteX5" fmla="*/ 4724400 w 4724400"/>
                <a:gd name="connsiteY5" fmla="*/ 1930188 h 4564531"/>
                <a:gd name="connsiteX6" fmla="*/ 3918857 w 4724400"/>
                <a:gd name="connsiteY6" fmla="*/ 2822816 h 4564531"/>
                <a:gd name="connsiteX7" fmla="*/ 3897086 w 4724400"/>
                <a:gd name="connsiteY7" fmla="*/ 2518016 h 4564531"/>
                <a:gd name="connsiteX8" fmla="*/ 3331029 w 4724400"/>
                <a:gd name="connsiteY8" fmla="*/ 2518016 h 4564531"/>
                <a:gd name="connsiteX9" fmla="*/ 3331029 w 4724400"/>
                <a:gd name="connsiteY9" fmla="*/ 4499216 h 4564531"/>
                <a:gd name="connsiteX10" fmla="*/ 304800 w 4724400"/>
                <a:gd name="connsiteY10" fmla="*/ 4564531 h 4564531"/>
                <a:gd name="connsiteX11" fmla="*/ 0 w 4724400"/>
                <a:gd name="connsiteY11" fmla="*/ 0 h 4564531"/>
                <a:gd name="connsiteX0" fmla="*/ 0 w 4724400"/>
                <a:gd name="connsiteY0" fmla="*/ 166702 h 4564531"/>
                <a:gd name="connsiteX1" fmla="*/ 3352800 w 4724400"/>
                <a:gd name="connsiteY1" fmla="*/ 101388 h 4564531"/>
                <a:gd name="connsiteX2" fmla="*/ 3374572 w 4724400"/>
                <a:gd name="connsiteY2" fmla="*/ 1298816 h 4564531"/>
                <a:gd name="connsiteX3" fmla="*/ 3853543 w 4724400"/>
                <a:gd name="connsiteY3" fmla="*/ 1298816 h 4564531"/>
                <a:gd name="connsiteX4" fmla="*/ 3853543 w 4724400"/>
                <a:gd name="connsiteY4" fmla="*/ 994016 h 4564531"/>
                <a:gd name="connsiteX5" fmla="*/ 4724400 w 4724400"/>
                <a:gd name="connsiteY5" fmla="*/ 1930188 h 4564531"/>
                <a:gd name="connsiteX6" fmla="*/ 3918857 w 4724400"/>
                <a:gd name="connsiteY6" fmla="*/ 2822816 h 4564531"/>
                <a:gd name="connsiteX7" fmla="*/ 3897086 w 4724400"/>
                <a:gd name="connsiteY7" fmla="*/ 2518016 h 4564531"/>
                <a:gd name="connsiteX8" fmla="*/ 3331029 w 4724400"/>
                <a:gd name="connsiteY8" fmla="*/ 2518016 h 4564531"/>
                <a:gd name="connsiteX9" fmla="*/ 3331029 w 4724400"/>
                <a:gd name="connsiteY9" fmla="*/ 4499216 h 4564531"/>
                <a:gd name="connsiteX10" fmla="*/ 304800 w 4724400"/>
                <a:gd name="connsiteY10" fmla="*/ 4564531 h 4564531"/>
                <a:gd name="connsiteX11" fmla="*/ 0 w 4724400"/>
                <a:gd name="connsiteY11" fmla="*/ 0 h 4564531"/>
                <a:gd name="connsiteX12" fmla="*/ 0 w 4724400"/>
                <a:gd name="connsiteY12" fmla="*/ 166702 h 4564531"/>
                <a:gd name="connsiteX0" fmla="*/ 419168 w 5143568"/>
                <a:gd name="connsiteY0" fmla="*/ 65314 h 4463143"/>
                <a:gd name="connsiteX1" fmla="*/ 3771968 w 5143568"/>
                <a:gd name="connsiteY1" fmla="*/ 0 h 4463143"/>
                <a:gd name="connsiteX2" fmla="*/ 3793740 w 5143568"/>
                <a:gd name="connsiteY2" fmla="*/ 1197428 h 4463143"/>
                <a:gd name="connsiteX3" fmla="*/ 4272711 w 5143568"/>
                <a:gd name="connsiteY3" fmla="*/ 1197428 h 4463143"/>
                <a:gd name="connsiteX4" fmla="*/ 4272711 w 5143568"/>
                <a:gd name="connsiteY4" fmla="*/ 892628 h 4463143"/>
                <a:gd name="connsiteX5" fmla="*/ 5143568 w 5143568"/>
                <a:gd name="connsiteY5" fmla="*/ 1828800 h 4463143"/>
                <a:gd name="connsiteX6" fmla="*/ 4338025 w 5143568"/>
                <a:gd name="connsiteY6" fmla="*/ 2721428 h 4463143"/>
                <a:gd name="connsiteX7" fmla="*/ 4316254 w 5143568"/>
                <a:gd name="connsiteY7" fmla="*/ 2416628 h 4463143"/>
                <a:gd name="connsiteX8" fmla="*/ 3750197 w 5143568"/>
                <a:gd name="connsiteY8" fmla="*/ 2416628 h 4463143"/>
                <a:gd name="connsiteX9" fmla="*/ 3750197 w 5143568"/>
                <a:gd name="connsiteY9" fmla="*/ 4397828 h 4463143"/>
                <a:gd name="connsiteX10" fmla="*/ 723968 w 5143568"/>
                <a:gd name="connsiteY10" fmla="*/ 4463143 h 4463143"/>
                <a:gd name="connsiteX11" fmla="*/ 0 w 5143568"/>
                <a:gd name="connsiteY11" fmla="*/ 1462771 h 4463143"/>
                <a:gd name="connsiteX12" fmla="*/ 419168 w 5143568"/>
                <a:gd name="connsiteY12" fmla="*/ 65314 h 4463143"/>
                <a:gd name="connsiteX0" fmla="*/ 0 w 4724400"/>
                <a:gd name="connsiteY0" fmla="*/ 65314 h 4463143"/>
                <a:gd name="connsiteX1" fmla="*/ 3352800 w 4724400"/>
                <a:gd name="connsiteY1" fmla="*/ 0 h 4463143"/>
                <a:gd name="connsiteX2" fmla="*/ 3374572 w 4724400"/>
                <a:gd name="connsiteY2" fmla="*/ 1197428 h 4463143"/>
                <a:gd name="connsiteX3" fmla="*/ 3853543 w 4724400"/>
                <a:gd name="connsiteY3" fmla="*/ 1197428 h 4463143"/>
                <a:gd name="connsiteX4" fmla="*/ 3853543 w 4724400"/>
                <a:gd name="connsiteY4" fmla="*/ 892628 h 4463143"/>
                <a:gd name="connsiteX5" fmla="*/ 4724400 w 4724400"/>
                <a:gd name="connsiteY5" fmla="*/ 1828800 h 4463143"/>
                <a:gd name="connsiteX6" fmla="*/ 3918857 w 4724400"/>
                <a:gd name="connsiteY6" fmla="*/ 2721428 h 4463143"/>
                <a:gd name="connsiteX7" fmla="*/ 3897086 w 4724400"/>
                <a:gd name="connsiteY7" fmla="*/ 2416628 h 4463143"/>
                <a:gd name="connsiteX8" fmla="*/ 3331029 w 4724400"/>
                <a:gd name="connsiteY8" fmla="*/ 2416628 h 4463143"/>
                <a:gd name="connsiteX9" fmla="*/ 3331029 w 4724400"/>
                <a:gd name="connsiteY9" fmla="*/ 4397828 h 4463143"/>
                <a:gd name="connsiteX10" fmla="*/ 304800 w 4724400"/>
                <a:gd name="connsiteY10" fmla="*/ 4463143 h 4463143"/>
                <a:gd name="connsiteX11" fmla="*/ 0 w 4724400"/>
                <a:gd name="connsiteY11" fmla="*/ 65314 h 4463143"/>
                <a:gd name="connsiteX0" fmla="*/ 61978 w 4786378"/>
                <a:gd name="connsiteY0" fmla="*/ 65314 h 4463143"/>
                <a:gd name="connsiteX1" fmla="*/ 3414778 w 4786378"/>
                <a:gd name="connsiteY1" fmla="*/ 0 h 4463143"/>
                <a:gd name="connsiteX2" fmla="*/ 3436550 w 4786378"/>
                <a:gd name="connsiteY2" fmla="*/ 1197428 h 4463143"/>
                <a:gd name="connsiteX3" fmla="*/ 3915521 w 4786378"/>
                <a:gd name="connsiteY3" fmla="*/ 1197428 h 4463143"/>
                <a:gd name="connsiteX4" fmla="*/ 3915521 w 4786378"/>
                <a:gd name="connsiteY4" fmla="*/ 892628 h 4463143"/>
                <a:gd name="connsiteX5" fmla="*/ 4786378 w 4786378"/>
                <a:gd name="connsiteY5" fmla="*/ 1828800 h 4463143"/>
                <a:gd name="connsiteX6" fmla="*/ 3980835 w 4786378"/>
                <a:gd name="connsiteY6" fmla="*/ 2721428 h 4463143"/>
                <a:gd name="connsiteX7" fmla="*/ 3959064 w 4786378"/>
                <a:gd name="connsiteY7" fmla="*/ 2416628 h 4463143"/>
                <a:gd name="connsiteX8" fmla="*/ 3393007 w 4786378"/>
                <a:gd name="connsiteY8" fmla="*/ 2416628 h 4463143"/>
                <a:gd name="connsiteX9" fmla="*/ 3393007 w 4786378"/>
                <a:gd name="connsiteY9" fmla="*/ 4397828 h 4463143"/>
                <a:gd name="connsiteX10" fmla="*/ 0 w 4786378"/>
                <a:gd name="connsiteY10" fmla="*/ 4463143 h 4463143"/>
                <a:gd name="connsiteX11" fmla="*/ 61978 w 4786378"/>
                <a:gd name="connsiteY11" fmla="*/ 65314 h 4463143"/>
                <a:gd name="connsiteX0" fmla="*/ 61978 w 4786378"/>
                <a:gd name="connsiteY0" fmla="*/ 65314 h 6034803"/>
                <a:gd name="connsiteX1" fmla="*/ 3414778 w 4786378"/>
                <a:gd name="connsiteY1" fmla="*/ 0 h 6034803"/>
                <a:gd name="connsiteX2" fmla="*/ 3436550 w 4786378"/>
                <a:gd name="connsiteY2" fmla="*/ 1197428 h 6034803"/>
                <a:gd name="connsiteX3" fmla="*/ 3915521 w 4786378"/>
                <a:gd name="connsiteY3" fmla="*/ 1197428 h 6034803"/>
                <a:gd name="connsiteX4" fmla="*/ 3915521 w 4786378"/>
                <a:gd name="connsiteY4" fmla="*/ 892628 h 6034803"/>
                <a:gd name="connsiteX5" fmla="*/ 4786378 w 4786378"/>
                <a:gd name="connsiteY5" fmla="*/ 1828800 h 6034803"/>
                <a:gd name="connsiteX6" fmla="*/ 3980835 w 4786378"/>
                <a:gd name="connsiteY6" fmla="*/ 2721428 h 6034803"/>
                <a:gd name="connsiteX7" fmla="*/ 3959064 w 4786378"/>
                <a:gd name="connsiteY7" fmla="*/ 2416628 h 6034803"/>
                <a:gd name="connsiteX8" fmla="*/ 3393007 w 4786378"/>
                <a:gd name="connsiteY8" fmla="*/ 2416628 h 6034803"/>
                <a:gd name="connsiteX9" fmla="*/ 3500462 w 4786378"/>
                <a:gd name="connsiteY9" fmla="*/ 6034803 h 6034803"/>
                <a:gd name="connsiteX10" fmla="*/ 0 w 4786378"/>
                <a:gd name="connsiteY10" fmla="*/ 4463143 h 6034803"/>
                <a:gd name="connsiteX11" fmla="*/ 61978 w 4786378"/>
                <a:gd name="connsiteY11" fmla="*/ 65314 h 6034803"/>
                <a:gd name="connsiteX0" fmla="*/ 0 w 4724400"/>
                <a:gd name="connsiteY0" fmla="*/ 65314 h 6034803"/>
                <a:gd name="connsiteX1" fmla="*/ 3352800 w 4724400"/>
                <a:gd name="connsiteY1" fmla="*/ 0 h 6034803"/>
                <a:gd name="connsiteX2" fmla="*/ 3374572 w 4724400"/>
                <a:gd name="connsiteY2" fmla="*/ 1197428 h 6034803"/>
                <a:gd name="connsiteX3" fmla="*/ 3853543 w 4724400"/>
                <a:gd name="connsiteY3" fmla="*/ 1197428 h 6034803"/>
                <a:gd name="connsiteX4" fmla="*/ 3853543 w 4724400"/>
                <a:gd name="connsiteY4" fmla="*/ 892628 h 6034803"/>
                <a:gd name="connsiteX5" fmla="*/ 4724400 w 4724400"/>
                <a:gd name="connsiteY5" fmla="*/ 1828800 h 6034803"/>
                <a:gd name="connsiteX6" fmla="*/ 3918857 w 4724400"/>
                <a:gd name="connsiteY6" fmla="*/ 2721428 h 6034803"/>
                <a:gd name="connsiteX7" fmla="*/ 3897086 w 4724400"/>
                <a:gd name="connsiteY7" fmla="*/ 2416628 h 6034803"/>
                <a:gd name="connsiteX8" fmla="*/ 3331029 w 4724400"/>
                <a:gd name="connsiteY8" fmla="*/ 2416628 h 6034803"/>
                <a:gd name="connsiteX9" fmla="*/ 3438484 w 4724400"/>
                <a:gd name="connsiteY9" fmla="*/ 6034803 h 6034803"/>
                <a:gd name="connsiteX10" fmla="*/ 9460 w 4724400"/>
                <a:gd name="connsiteY10" fmla="*/ 6034803 h 6034803"/>
                <a:gd name="connsiteX11" fmla="*/ 0 w 4724400"/>
                <a:gd name="connsiteY11" fmla="*/ 65314 h 6034803"/>
                <a:gd name="connsiteX0" fmla="*/ 0 w 4724400"/>
                <a:gd name="connsiteY0" fmla="*/ 0 h 5969489"/>
                <a:gd name="connsiteX1" fmla="*/ 3367046 w 4724400"/>
                <a:gd name="connsiteY1" fmla="*/ 40135 h 5969489"/>
                <a:gd name="connsiteX2" fmla="*/ 3374572 w 4724400"/>
                <a:gd name="connsiteY2" fmla="*/ 1132114 h 5969489"/>
                <a:gd name="connsiteX3" fmla="*/ 3853543 w 4724400"/>
                <a:gd name="connsiteY3" fmla="*/ 1132114 h 5969489"/>
                <a:gd name="connsiteX4" fmla="*/ 3853543 w 4724400"/>
                <a:gd name="connsiteY4" fmla="*/ 827314 h 5969489"/>
                <a:gd name="connsiteX5" fmla="*/ 4724400 w 4724400"/>
                <a:gd name="connsiteY5" fmla="*/ 1763486 h 5969489"/>
                <a:gd name="connsiteX6" fmla="*/ 3918857 w 4724400"/>
                <a:gd name="connsiteY6" fmla="*/ 2656114 h 5969489"/>
                <a:gd name="connsiteX7" fmla="*/ 3897086 w 4724400"/>
                <a:gd name="connsiteY7" fmla="*/ 2351314 h 5969489"/>
                <a:gd name="connsiteX8" fmla="*/ 3331029 w 4724400"/>
                <a:gd name="connsiteY8" fmla="*/ 2351314 h 5969489"/>
                <a:gd name="connsiteX9" fmla="*/ 3438484 w 4724400"/>
                <a:gd name="connsiteY9" fmla="*/ 5969489 h 5969489"/>
                <a:gd name="connsiteX10" fmla="*/ 9460 w 4724400"/>
                <a:gd name="connsiteY10" fmla="*/ 5969489 h 5969489"/>
                <a:gd name="connsiteX11" fmla="*/ 0 w 4724400"/>
                <a:gd name="connsiteY11" fmla="*/ 0 h 5969489"/>
                <a:gd name="connsiteX0" fmla="*/ 0 w 4724400"/>
                <a:gd name="connsiteY0" fmla="*/ 31303 h 6000792"/>
                <a:gd name="connsiteX1" fmla="*/ 3367046 w 4724400"/>
                <a:gd name="connsiteY1" fmla="*/ 0 h 6000792"/>
                <a:gd name="connsiteX2" fmla="*/ 3374572 w 4724400"/>
                <a:gd name="connsiteY2" fmla="*/ 1163417 h 6000792"/>
                <a:gd name="connsiteX3" fmla="*/ 3853543 w 4724400"/>
                <a:gd name="connsiteY3" fmla="*/ 1163417 h 6000792"/>
                <a:gd name="connsiteX4" fmla="*/ 3853543 w 4724400"/>
                <a:gd name="connsiteY4" fmla="*/ 858617 h 6000792"/>
                <a:gd name="connsiteX5" fmla="*/ 4724400 w 4724400"/>
                <a:gd name="connsiteY5" fmla="*/ 1794789 h 6000792"/>
                <a:gd name="connsiteX6" fmla="*/ 3918857 w 4724400"/>
                <a:gd name="connsiteY6" fmla="*/ 2687417 h 6000792"/>
                <a:gd name="connsiteX7" fmla="*/ 3897086 w 4724400"/>
                <a:gd name="connsiteY7" fmla="*/ 2382617 h 6000792"/>
                <a:gd name="connsiteX8" fmla="*/ 3331029 w 4724400"/>
                <a:gd name="connsiteY8" fmla="*/ 2382617 h 6000792"/>
                <a:gd name="connsiteX9" fmla="*/ 3438484 w 4724400"/>
                <a:gd name="connsiteY9" fmla="*/ 6000792 h 6000792"/>
                <a:gd name="connsiteX10" fmla="*/ 9460 w 4724400"/>
                <a:gd name="connsiteY10" fmla="*/ 6000792 h 6000792"/>
                <a:gd name="connsiteX11" fmla="*/ 0 w 4724400"/>
                <a:gd name="connsiteY11" fmla="*/ 31303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12550 w 4718093"/>
                <a:gd name="connsiteY6" fmla="*/ 2687417 h 6000792"/>
                <a:gd name="connsiteX7" fmla="*/ 3890779 w 4718093"/>
                <a:gd name="connsiteY7" fmla="*/ 2382617 h 6000792"/>
                <a:gd name="connsiteX8" fmla="*/ 3324722 w 4718093"/>
                <a:gd name="connsiteY8" fmla="*/ 2382617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12550 w 4718093"/>
                <a:gd name="connsiteY6" fmla="*/ 2687417 h 6000792"/>
                <a:gd name="connsiteX7" fmla="*/ 3890779 w 4718093"/>
                <a:gd name="connsiteY7" fmla="*/ 2382617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32243 w 4718093"/>
                <a:gd name="connsiteY6" fmla="*/ 4429132 h 6000792"/>
                <a:gd name="connsiteX7" fmla="*/ 3890779 w 4718093"/>
                <a:gd name="connsiteY7" fmla="*/ 2382617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32243 w 4718093"/>
                <a:gd name="connsiteY6" fmla="*/ 4429132 h 6000792"/>
                <a:gd name="connsiteX7" fmla="*/ 3860805 w 4718093"/>
                <a:gd name="connsiteY7" fmla="*/ 3357586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32243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932243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289301 w 4718093"/>
                <a:gd name="connsiteY2" fmla="*/ 2500330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289301 w 4718093"/>
                <a:gd name="connsiteY2" fmla="*/ 2500330 h 6000792"/>
                <a:gd name="connsiteX3" fmla="*/ 3789367 w 4718093"/>
                <a:gd name="connsiteY3" fmla="*/ 2428892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428892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428892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860805 w 4718093"/>
                <a:gd name="connsiteY6" fmla="*/ 385765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860805 w 4718093"/>
                <a:gd name="connsiteY6" fmla="*/ 3857652 h 6000792"/>
                <a:gd name="connsiteX7" fmla="*/ 3789367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789367 w 4718093"/>
                <a:gd name="connsiteY6" fmla="*/ 3786214 h 6000792"/>
                <a:gd name="connsiteX7" fmla="*/ 3789367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2143140 h 6000792"/>
                <a:gd name="connsiteX5" fmla="*/ 4718093 w 4718093"/>
                <a:gd name="connsiteY5" fmla="*/ 2857520 h 6000792"/>
                <a:gd name="connsiteX6" fmla="*/ 3789367 w 4718093"/>
                <a:gd name="connsiteY6" fmla="*/ 3786214 h 6000792"/>
                <a:gd name="connsiteX7" fmla="*/ 3789367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217995"/>
                <a:gd name="connsiteY0" fmla="*/ 0 h 6000792"/>
                <a:gd name="connsiteX1" fmla="*/ 3360739 w 4217995"/>
                <a:gd name="connsiteY1" fmla="*/ 0 h 6000792"/>
                <a:gd name="connsiteX2" fmla="*/ 3360739 w 4217995"/>
                <a:gd name="connsiteY2" fmla="*/ 2500330 h 6000792"/>
                <a:gd name="connsiteX3" fmla="*/ 3789367 w 4217995"/>
                <a:gd name="connsiteY3" fmla="*/ 2500330 h 6000792"/>
                <a:gd name="connsiteX4" fmla="*/ 3789367 w 4217995"/>
                <a:gd name="connsiteY4" fmla="*/ 2143140 h 6000792"/>
                <a:gd name="connsiteX5" fmla="*/ 4217995 w 4217995"/>
                <a:gd name="connsiteY5" fmla="*/ 2857520 h 6000792"/>
                <a:gd name="connsiteX6" fmla="*/ 3789367 w 4217995"/>
                <a:gd name="connsiteY6" fmla="*/ 3786214 h 6000792"/>
                <a:gd name="connsiteX7" fmla="*/ 3789367 w 4217995"/>
                <a:gd name="connsiteY7" fmla="*/ 3286148 h 6000792"/>
                <a:gd name="connsiteX8" fmla="*/ 3360739 w 4217995"/>
                <a:gd name="connsiteY8" fmla="*/ 3286148 h 6000792"/>
                <a:gd name="connsiteX9" fmla="*/ 3360739 w 4217995"/>
                <a:gd name="connsiteY9" fmla="*/ 6000792 h 6000792"/>
                <a:gd name="connsiteX10" fmla="*/ 3153 w 4217995"/>
                <a:gd name="connsiteY10" fmla="*/ 6000792 h 6000792"/>
                <a:gd name="connsiteX11" fmla="*/ 3153 w 4217995"/>
                <a:gd name="connsiteY11" fmla="*/ 0 h 6000792"/>
                <a:gd name="connsiteX0" fmla="*/ 3153 w 4289433"/>
                <a:gd name="connsiteY0" fmla="*/ 0 h 6000792"/>
                <a:gd name="connsiteX1" fmla="*/ 3360739 w 4289433"/>
                <a:gd name="connsiteY1" fmla="*/ 0 h 6000792"/>
                <a:gd name="connsiteX2" fmla="*/ 3360739 w 4289433"/>
                <a:gd name="connsiteY2" fmla="*/ 2500330 h 6000792"/>
                <a:gd name="connsiteX3" fmla="*/ 3789367 w 4289433"/>
                <a:gd name="connsiteY3" fmla="*/ 2500330 h 6000792"/>
                <a:gd name="connsiteX4" fmla="*/ 3789367 w 4289433"/>
                <a:gd name="connsiteY4" fmla="*/ 2143140 h 6000792"/>
                <a:gd name="connsiteX5" fmla="*/ 4289433 w 4289433"/>
                <a:gd name="connsiteY5" fmla="*/ 3000396 h 6000792"/>
                <a:gd name="connsiteX6" fmla="*/ 3789367 w 4289433"/>
                <a:gd name="connsiteY6" fmla="*/ 3786214 h 6000792"/>
                <a:gd name="connsiteX7" fmla="*/ 3789367 w 4289433"/>
                <a:gd name="connsiteY7" fmla="*/ 3286148 h 6000792"/>
                <a:gd name="connsiteX8" fmla="*/ 3360739 w 4289433"/>
                <a:gd name="connsiteY8" fmla="*/ 3286148 h 6000792"/>
                <a:gd name="connsiteX9" fmla="*/ 3360739 w 4289433"/>
                <a:gd name="connsiteY9" fmla="*/ 6000792 h 6000792"/>
                <a:gd name="connsiteX10" fmla="*/ 3153 w 4289433"/>
                <a:gd name="connsiteY10" fmla="*/ 6000792 h 6000792"/>
                <a:gd name="connsiteX11" fmla="*/ 3153 w 4289433"/>
                <a:gd name="connsiteY11" fmla="*/ 0 h 6000792"/>
                <a:gd name="connsiteX0" fmla="*/ 3153 w 4289433"/>
                <a:gd name="connsiteY0" fmla="*/ 0 h 6000792"/>
                <a:gd name="connsiteX1" fmla="*/ 3360739 w 4289433"/>
                <a:gd name="connsiteY1" fmla="*/ 0 h 6000792"/>
                <a:gd name="connsiteX2" fmla="*/ 3360739 w 4289433"/>
                <a:gd name="connsiteY2" fmla="*/ 2500330 h 6000792"/>
                <a:gd name="connsiteX3" fmla="*/ 3789367 w 4289433"/>
                <a:gd name="connsiteY3" fmla="*/ 2500330 h 6000792"/>
                <a:gd name="connsiteX4" fmla="*/ 3789367 w 4289433"/>
                <a:gd name="connsiteY4" fmla="*/ 2143140 h 6000792"/>
                <a:gd name="connsiteX5" fmla="*/ 4289433 w 4289433"/>
                <a:gd name="connsiteY5" fmla="*/ 2928958 h 6000792"/>
                <a:gd name="connsiteX6" fmla="*/ 3789367 w 4289433"/>
                <a:gd name="connsiteY6" fmla="*/ 3786214 h 6000792"/>
                <a:gd name="connsiteX7" fmla="*/ 3789367 w 4289433"/>
                <a:gd name="connsiteY7" fmla="*/ 3286148 h 6000792"/>
                <a:gd name="connsiteX8" fmla="*/ 3360739 w 4289433"/>
                <a:gd name="connsiteY8" fmla="*/ 3286148 h 6000792"/>
                <a:gd name="connsiteX9" fmla="*/ 3360739 w 4289433"/>
                <a:gd name="connsiteY9" fmla="*/ 6000792 h 6000792"/>
                <a:gd name="connsiteX10" fmla="*/ 3153 w 4289433"/>
                <a:gd name="connsiteY10" fmla="*/ 6000792 h 6000792"/>
                <a:gd name="connsiteX11" fmla="*/ 3153 w 4289433"/>
                <a:gd name="connsiteY11" fmla="*/ 0 h 6000792"/>
                <a:gd name="connsiteX0" fmla="*/ 3153 w 4289433"/>
                <a:gd name="connsiteY0" fmla="*/ 0 h 6000792"/>
                <a:gd name="connsiteX1" fmla="*/ 3360739 w 4289433"/>
                <a:gd name="connsiteY1" fmla="*/ 0 h 6000792"/>
                <a:gd name="connsiteX2" fmla="*/ 3360739 w 4289433"/>
                <a:gd name="connsiteY2" fmla="*/ 2500330 h 6000792"/>
                <a:gd name="connsiteX3" fmla="*/ 3789367 w 4289433"/>
                <a:gd name="connsiteY3" fmla="*/ 2143140 h 6000792"/>
                <a:gd name="connsiteX4" fmla="*/ 4289433 w 4289433"/>
                <a:gd name="connsiteY4" fmla="*/ 2928958 h 6000792"/>
                <a:gd name="connsiteX5" fmla="*/ 3789367 w 4289433"/>
                <a:gd name="connsiteY5" fmla="*/ 3786214 h 6000792"/>
                <a:gd name="connsiteX6" fmla="*/ 3789367 w 4289433"/>
                <a:gd name="connsiteY6" fmla="*/ 3286148 h 6000792"/>
                <a:gd name="connsiteX7" fmla="*/ 3360739 w 4289433"/>
                <a:gd name="connsiteY7" fmla="*/ 3286148 h 6000792"/>
                <a:gd name="connsiteX8" fmla="*/ 3360739 w 4289433"/>
                <a:gd name="connsiteY8" fmla="*/ 6000792 h 6000792"/>
                <a:gd name="connsiteX9" fmla="*/ 3153 w 4289433"/>
                <a:gd name="connsiteY9" fmla="*/ 6000792 h 6000792"/>
                <a:gd name="connsiteX10" fmla="*/ 3153 w 4289433"/>
                <a:gd name="connsiteY10" fmla="*/ 0 h 6000792"/>
                <a:gd name="connsiteX0" fmla="*/ 3153 w 4289433"/>
                <a:gd name="connsiteY0" fmla="*/ 0 h 6000792"/>
                <a:gd name="connsiteX1" fmla="*/ 3360739 w 4289433"/>
                <a:gd name="connsiteY1" fmla="*/ 0 h 6000792"/>
                <a:gd name="connsiteX2" fmla="*/ 3360739 w 4289433"/>
                <a:gd name="connsiteY2" fmla="*/ 2500330 h 6000792"/>
                <a:gd name="connsiteX3" fmla="*/ 4289433 w 4289433"/>
                <a:gd name="connsiteY3" fmla="*/ 2928958 h 6000792"/>
                <a:gd name="connsiteX4" fmla="*/ 3789367 w 4289433"/>
                <a:gd name="connsiteY4" fmla="*/ 3786214 h 6000792"/>
                <a:gd name="connsiteX5" fmla="*/ 3789367 w 4289433"/>
                <a:gd name="connsiteY5" fmla="*/ 3286148 h 6000792"/>
                <a:gd name="connsiteX6" fmla="*/ 3360739 w 4289433"/>
                <a:gd name="connsiteY6" fmla="*/ 3286148 h 6000792"/>
                <a:gd name="connsiteX7" fmla="*/ 3360739 w 4289433"/>
                <a:gd name="connsiteY7" fmla="*/ 6000792 h 6000792"/>
                <a:gd name="connsiteX8" fmla="*/ 3153 w 4289433"/>
                <a:gd name="connsiteY8" fmla="*/ 6000792 h 6000792"/>
                <a:gd name="connsiteX9" fmla="*/ 3153 w 4289433"/>
                <a:gd name="connsiteY9" fmla="*/ 0 h 6000792"/>
                <a:gd name="connsiteX0" fmla="*/ 3153 w 3789367"/>
                <a:gd name="connsiteY0" fmla="*/ 0 h 6000792"/>
                <a:gd name="connsiteX1" fmla="*/ 3360739 w 3789367"/>
                <a:gd name="connsiteY1" fmla="*/ 0 h 6000792"/>
                <a:gd name="connsiteX2" fmla="*/ 3360739 w 3789367"/>
                <a:gd name="connsiteY2" fmla="*/ 2500330 h 6000792"/>
                <a:gd name="connsiteX3" fmla="*/ 3789367 w 3789367"/>
                <a:gd name="connsiteY3" fmla="*/ 3786214 h 6000792"/>
                <a:gd name="connsiteX4" fmla="*/ 3789367 w 3789367"/>
                <a:gd name="connsiteY4" fmla="*/ 3286148 h 6000792"/>
                <a:gd name="connsiteX5" fmla="*/ 3360739 w 3789367"/>
                <a:gd name="connsiteY5" fmla="*/ 3286148 h 6000792"/>
                <a:gd name="connsiteX6" fmla="*/ 3360739 w 3789367"/>
                <a:gd name="connsiteY6" fmla="*/ 6000792 h 6000792"/>
                <a:gd name="connsiteX7" fmla="*/ 3153 w 3789367"/>
                <a:gd name="connsiteY7" fmla="*/ 6000792 h 6000792"/>
                <a:gd name="connsiteX8" fmla="*/ 3153 w 3789367"/>
                <a:gd name="connsiteY8" fmla="*/ 0 h 6000792"/>
                <a:gd name="connsiteX0" fmla="*/ 3153 w 3789367"/>
                <a:gd name="connsiteY0" fmla="*/ 0 h 6000792"/>
                <a:gd name="connsiteX1" fmla="*/ 3360739 w 3789367"/>
                <a:gd name="connsiteY1" fmla="*/ 0 h 6000792"/>
                <a:gd name="connsiteX2" fmla="*/ 3360739 w 3789367"/>
                <a:gd name="connsiteY2" fmla="*/ 2500330 h 6000792"/>
                <a:gd name="connsiteX3" fmla="*/ 3789367 w 3789367"/>
                <a:gd name="connsiteY3" fmla="*/ 3286148 h 6000792"/>
                <a:gd name="connsiteX4" fmla="*/ 3360739 w 3789367"/>
                <a:gd name="connsiteY4" fmla="*/ 3286148 h 6000792"/>
                <a:gd name="connsiteX5" fmla="*/ 3360739 w 3789367"/>
                <a:gd name="connsiteY5" fmla="*/ 6000792 h 6000792"/>
                <a:gd name="connsiteX6" fmla="*/ 3153 w 3789367"/>
                <a:gd name="connsiteY6" fmla="*/ 6000792 h 6000792"/>
                <a:gd name="connsiteX7" fmla="*/ 3153 w 3789367"/>
                <a:gd name="connsiteY7" fmla="*/ 0 h 6000792"/>
                <a:gd name="connsiteX0" fmla="*/ 3153 w 3363248"/>
                <a:gd name="connsiteY0" fmla="*/ 0 h 6000792"/>
                <a:gd name="connsiteX1" fmla="*/ 3360739 w 3363248"/>
                <a:gd name="connsiteY1" fmla="*/ 0 h 6000792"/>
                <a:gd name="connsiteX2" fmla="*/ 3360739 w 3363248"/>
                <a:gd name="connsiteY2" fmla="*/ 2500330 h 6000792"/>
                <a:gd name="connsiteX3" fmla="*/ 3360739 w 3363248"/>
                <a:gd name="connsiteY3" fmla="*/ 3286148 h 6000792"/>
                <a:gd name="connsiteX4" fmla="*/ 3360739 w 3363248"/>
                <a:gd name="connsiteY4" fmla="*/ 6000792 h 6000792"/>
                <a:gd name="connsiteX5" fmla="*/ 3153 w 3363248"/>
                <a:gd name="connsiteY5" fmla="*/ 6000792 h 6000792"/>
                <a:gd name="connsiteX6" fmla="*/ 3153 w 3363248"/>
                <a:gd name="connsiteY6" fmla="*/ 0 h 6000792"/>
                <a:gd name="connsiteX0" fmla="*/ 3153 w 3363248"/>
                <a:gd name="connsiteY0" fmla="*/ 0 h 6000792"/>
                <a:gd name="connsiteX1" fmla="*/ 3360739 w 3363248"/>
                <a:gd name="connsiteY1" fmla="*/ 0 h 6000792"/>
                <a:gd name="connsiteX2" fmla="*/ 3360739 w 3363248"/>
                <a:gd name="connsiteY2" fmla="*/ 2500330 h 6000792"/>
                <a:gd name="connsiteX3" fmla="*/ 3360739 w 3363248"/>
                <a:gd name="connsiteY3" fmla="*/ 6000792 h 6000792"/>
                <a:gd name="connsiteX4" fmla="*/ 3153 w 3363248"/>
                <a:gd name="connsiteY4" fmla="*/ 6000792 h 6000792"/>
                <a:gd name="connsiteX5" fmla="*/ 3153 w 3363248"/>
                <a:gd name="connsiteY5" fmla="*/ 0 h 6000792"/>
                <a:gd name="connsiteX0" fmla="*/ 3153 w 3920337"/>
                <a:gd name="connsiteY0" fmla="*/ 0 h 6000792"/>
                <a:gd name="connsiteX1" fmla="*/ 3360739 w 3920337"/>
                <a:gd name="connsiteY1" fmla="*/ 0 h 6000792"/>
                <a:gd name="connsiteX2" fmla="*/ 3360739 w 3920337"/>
                <a:gd name="connsiteY2" fmla="*/ 6000792 h 6000792"/>
                <a:gd name="connsiteX3" fmla="*/ 3153 w 3920337"/>
                <a:gd name="connsiteY3" fmla="*/ 6000792 h 6000792"/>
                <a:gd name="connsiteX4" fmla="*/ 3153 w 3920337"/>
                <a:gd name="connsiteY4" fmla="*/ 0 h 6000792"/>
                <a:gd name="connsiteX0" fmla="*/ 3153 w 3920337"/>
                <a:gd name="connsiteY0" fmla="*/ 0 h 6000792"/>
                <a:gd name="connsiteX1" fmla="*/ 3360739 w 3920337"/>
                <a:gd name="connsiteY1" fmla="*/ 0 h 6000792"/>
                <a:gd name="connsiteX2" fmla="*/ 3360739 w 3920337"/>
                <a:gd name="connsiteY2" fmla="*/ 6000792 h 6000792"/>
                <a:gd name="connsiteX3" fmla="*/ 3153 w 3920337"/>
                <a:gd name="connsiteY3" fmla="*/ 6000792 h 6000792"/>
                <a:gd name="connsiteX4" fmla="*/ 3153 w 3920337"/>
                <a:gd name="connsiteY4" fmla="*/ 0 h 6000792"/>
                <a:gd name="connsiteX0" fmla="*/ 3153 w 3360739"/>
                <a:gd name="connsiteY0" fmla="*/ 0 h 6000792"/>
                <a:gd name="connsiteX1" fmla="*/ 3360739 w 3360739"/>
                <a:gd name="connsiteY1" fmla="*/ 0 h 6000792"/>
                <a:gd name="connsiteX2" fmla="*/ 3360739 w 3360739"/>
                <a:gd name="connsiteY2" fmla="*/ 6000792 h 6000792"/>
                <a:gd name="connsiteX3" fmla="*/ 3153 w 3360739"/>
                <a:gd name="connsiteY3" fmla="*/ 6000792 h 6000792"/>
                <a:gd name="connsiteX4" fmla="*/ 3153 w 3360739"/>
                <a:gd name="connsiteY4" fmla="*/ 0 h 6000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0739" h="6000792">
                  <a:moveTo>
                    <a:pt x="3153" y="0"/>
                  </a:moveTo>
                  <a:lnTo>
                    <a:pt x="3360739" y="0"/>
                  </a:lnTo>
                  <a:lnTo>
                    <a:pt x="3360739" y="6000792"/>
                  </a:lnTo>
                  <a:lnTo>
                    <a:pt x="3153" y="6000792"/>
                  </a:lnTo>
                  <a:cubicBezTo>
                    <a:pt x="0" y="4010962"/>
                    <a:pt x="6306" y="1989830"/>
                    <a:pt x="3153" y="0"/>
                  </a:cubicBezTo>
                  <a:close/>
                </a:path>
              </a:pathLst>
            </a:custGeom>
            <a:solidFill>
              <a:srgbClr val="FFF0C1"/>
            </a:solidFill>
            <a:ln>
              <a:noFill/>
            </a:ln>
            <a:effectLst>
              <a:outerShdw blurRad="203200" dist="50800" algn="l" rotWithShape="0">
                <a:prstClr val="black">
                  <a:alpha val="71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pic>
          <p:nvPicPr>
            <p:cNvPr id="21" name="Picture 10" descr="thickness of uterine wall 4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643702" y="4586086"/>
              <a:ext cx="1033463" cy="1986186"/>
            </a:xfrm>
            <a:prstGeom prst="rect">
              <a:avLst/>
            </a:prstGeom>
            <a:noFill/>
          </p:spPr>
        </p:pic>
      </p:grpSp>
      <p:grpSp>
        <p:nvGrpSpPr>
          <p:cNvPr id="25" name="Group 24"/>
          <p:cNvGrpSpPr/>
          <p:nvPr>
            <p:custDataLst>
              <p:tags r:id="rId2"/>
            </p:custDataLst>
          </p:nvPr>
        </p:nvGrpSpPr>
        <p:grpSpPr>
          <a:xfrm>
            <a:off x="4340747" y="1285860"/>
            <a:ext cx="3579734" cy="5286412"/>
            <a:chOff x="4435343" y="1285860"/>
            <a:chExt cx="2807999" cy="5286412"/>
          </a:xfrm>
        </p:grpSpPr>
        <p:sp>
          <p:nvSpPr>
            <p:cNvPr id="8" name="Freeform 7"/>
            <p:cNvSpPr/>
            <p:nvPr/>
          </p:nvSpPr>
          <p:spPr>
            <a:xfrm>
              <a:off x="4435343" y="1285860"/>
              <a:ext cx="2807999" cy="5286412"/>
            </a:xfrm>
            <a:custGeom>
              <a:avLst/>
              <a:gdLst>
                <a:gd name="connsiteX0" fmla="*/ 0 w 4724400"/>
                <a:gd name="connsiteY0" fmla="*/ 65314 h 4463143"/>
                <a:gd name="connsiteX1" fmla="*/ 3352800 w 4724400"/>
                <a:gd name="connsiteY1" fmla="*/ 0 h 4463143"/>
                <a:gd name="connsiteX2" fmla="*/ 3374572 w 4724400"/>
                <a:gd name="connsiteY2" fmla="*/ 1197428 h 4463143"/>
                <a:gd name="connsiteX3" fmla="*/ 3853543 w 4724400"/>
                <a:gd name="connsiteY3" fmla="*/ 1197428 h 4463143"/>
                <a:gd name="connsiteX4" fmla="*/ 3853543 w 4724400"/>
                <a:gd name="connsiteY4" fmla="*/ 892628 h 4463143"/>
                <a:gd name="connsiteX5" fmla="*/ 4724400 w 4724400"/>
                <a:gd name="connsiteY5" fmla="*/ 1828800 h 4463143"/>
                <a:gd name="connsiteX6" fmla="*/ 3918857 w 4724400"/>
                <a:gd name="connsiteY6" fmla="*/ 2721428 h 4463143"/>
                <a:gd name="connsiteX7" fmla="*/ 3897086 w 4724400"/>
                <a:gd name="connsiteY7" fmla="*/ 2416628 h 4463143"/>
                <a:gd name="connsiteX8" fmla="*/ 3331029 w 4724400"/>
                <a:gd name="connsiteY8" fmla="*/ 2416628 h 4463143"/>
                <a:gd name="connsiteX9" fmla="*/ 3331029 w 4724400"/>
                <a:gd name="connsiteY9" fmla="*/ 4397828 h 4463143"/>
                <a:gd name="connsiteX10" fmla="*/ 304800 w 4724400"/>
                <a:gd name="connsiteY10" fmla="*/ 4463143 h 4463143"/>
                <a:gd name="connsiteX11" fmla="*/ 152400 w 4724400"/>
                <a:gd name="connsiteY11" fmla="*/ 152400 h 4463143"/>
                <a:gd name="connsiteX0" fmla="*/ 0 w 4724400"/>
                <a:gd name="connsiteY0" fmla="*/ 95264 h 4493093"/>
                <a:gd name="connsiteX1" fmla="*/ 3352800 w 4724400"/>
                <a:gd name="connsiteY1" fmla="*/ 29950 h 4493093"/>
                <a:gd name="connsiteX2" fmla="*/ 3374572 w 4724400"/>
                <a:gd name="connsiteY2" fmla="*/ 1227378 h 4493093"/>
                <a:gd name="connsiteX3" fmla="*/ 3853543 w 4724400"/>
                <a:gd name="connsiteY3" fmla="*/ 1227378 h 4493093"/>
                <a:gd name="connsiteX4" fmla="*/ 3853543 w 4724400"/>
                <a:gd name="connsiteY4" fmla="*/ 922578 h 4493093"/>
                <a:gd name="connsiteX5" fmla="*/ 4724400 w 4724400"/>
                <a:gd name="connsiteY5" fmla="*/ 1858750 h 4493093"/>
                <a:gd name="connsiteX6" fmla="*/ 3918857 w 4724400"/>
                <a:gd name="connsiteY6" fmla="*/ 2751378 h 4493093"/>
                <a:gd name="connsiteX7" fmla="*/ 3897086 w 4724400"/>
                <a:gd name="connsiteY7" fmla="*/ 2446578 h 4493093"/>
                <a:gd name="connsiteX8" fmla="*/ 3331029 w 4724400"/>
                <a:gd name="connsiteY8" fmla="*/ 2446578 h 4493093"/>
                <a:gd name="connsiteX9" fmla="*/ 3331029 w 4724400"/>
                <a:gd name="connsiteY9" fmla="*/ 4427778 h 4493093"/>
                <a:gd name="connsiteX10" fmla="*/ 304800 w 4724400"/>
                <a:gd name="connsiteY10" fmla="*/ 4493093 h 4493093"/>
                <a:gd name="connsiteX11" fmla="*/ 57805 w 4724400"/>
                <a:gd name="connsiteY11" fmla="*/ 0 h 4493093"/>
                <a:gd name="connsiteX0" fmla="*/ 0 w 4724400"/>
                <a:gd name="connsiteY0" fmla="*/ 166702 h 4564531"/>
                <a:gd name="connsiteX1" fmla="*/ 3352800 w 4724400"/>
                <a:gd name="connsiteY1" fmla="*/ 101388 h 4564531"/>
                <a:gd name="connsiteX2" fmla="*/ 3374572 w 4724400"/>
                <a:gd name="connsiteY2" fmla="*/ 1298816 h 4564531"/>
                <a:gd name="connsiteX3" fmla="*/ 3853543 w 4724400"/>
                <a:gd name="connsiteY3" fmla="*/ 1298816 h 4564531"/>
                <a:gd name="connsiteX4" fmla="*/ 3853543 w 4724400"/>
                <a:gd name="connsiteY4" fmla="*/ 994016 h 4564531"/>
                <a:gd name="connsiteX5" fmla="*/ 4724400 w 4724400"/>
                <a:gd name="connsiteY5" fmla="*/ 1930188 h 4564531"/>
                <a:gd name="connsiteX6" fmla="*/ 3918857 w 4724400"/>
                <a:gd name="connsiteY6" fmla="*/ 2822816 h 4564531"/>
                <a:gd name="connsiteX7" fmla="*/ 3897086 w 4724400"/>
                <a:gd name="connsiteY7" fmla="*/ 2518016 h 4564531"/>
                <a:gd name="connsiteX8" fmla="*/ 3331029 w 4724400"/>
                <a:gd name="connsiteY8" fmla="*/ 2518016 h 4564531"/>
                <a:gd name="connsiteX9" fmla="*/ 3331029 w 4724400"/>
                <a:gd name="connsiteY9" fmla="*/ 4499216 h 4564531"/>
                <a:gd name="connsiteX10" fmla="*/ 304800 w 4724400"/>
                <a:gd name="connsiteY10" fmla="*/ 4564531 h 4564531"/>
                <a:gd name="connsiteX11" fmla="*/ 0 w 4724400"/>
                <a:gd name="connsiteY11" fmla="*/ 0 h 4564531"/>
                <a:gd name="connsiteX0" fmla="*/ 0 w 4724400"/>
                <a:gd name="connsiteY0" fmla="*/ 166702 h 4564531"/>
                <a:gd name="connsiteX1" fmla="*/ 3352800 w 4724400"/>
                <a:gd name="connsiteY1" fmla="*/ 101388 h 4564531"/>
                <a:gd name="connsiteX2" fmla="*/ 3374572 w 4724400"/>
                <a:gd name="connsiteY2" fmla="*/ 1298816 h 4564531"/>
                <a:gd name="connsiteX3" fmla="*/ 3853543 w 4724400"/>
                <a:gd name="connsiteY3" fmla="*/ 1298816 h 4564531"/>
                <a:gd name="connsiteX4" fmla="*/ 3853543 w 4724400"/>
                <a:gd name="connsiteY4" fmla="*/ 994016 h 4564531"/>
                <a:gd name="connsiteX5" fmla="*/ 4724400 w 4724400"/>
                <a:gd name="connsiteY5" fmla="*/ 1930188 h 4564531"/>
                <a:gd name="connsiteX6" fmla="*/ 3918857 w 4724400"/>
                <a:gd name="connsiteY6" fmla="*/ 2822816 h 4564531"/>
                <a:gd name="connsiteX7" fmla="*/ 3897086 w 4724400"/>
                <a:gd name="connsiteY7" fmla="*/ 2518016 h 4564531"/>
                <a:gd name="connsiteX8" fmla="*/ 3331029 w 4724400"/>
                <a:gd name="connsiteY8" fmla="*/ 2518016 h 4564531"/>
                <a:gd name="connsiteX9" fmla="*/ 3331029 w 4724400"/>
                <a:gd name="connsiteY9" fmla="*/ 4499216 h 4564531"/>
                <a:gd name="connsiteX10" fmla="*/ 304800 w 4724400"/>
                <a:gd name="connsiteY10" fmla="*/ 4564531 h 4564531"/>
                <a:gd name="connsiteX11" fmla="*/ 0 w 4724400"/>
                <a:gd name="connsiteY11" fmla="*/ 0 h 4564531"/>
                <a:gd name="connsiteX12" fmla="*/ 0 w 4724400"/>
                <a:gd name="connsiteY12" fmla="*/ 166702 h 4564531"/>
                <a:gd name="connsiteX0" fmla="*/ 419168 w 5143568"/>
                <a:gd name="connsiteY0" fmla="*/ 65314 h 4463143"/>
                <a:gd name="connsiteX1" fmla="*/ 3771968 w 5143568"/>
                <a:gd name="connsiteY1" fmla="*/ 0 h 4463143"/>
                <a:gd name="connsiteX2" fmla="*/ 3793740 w 5143568"/>
                <a:gd name="connsiteY2" fmla="*/ 1197428 h 4463143"/>
                <a:gd name="connsiteX3" fmla="*/ 4272711 w 5143568"/>
                <a:gd name="connsiteY3" fmla="*/ 1197428 h 4463143"/>
                <a:gd name="connsiteX4" fmla="*/ 4272711 w 5143568"/>
                <a:gd name="connsiteY4" fmla="*/ 892628 h 4463143"/>
                <a:gd name="connsiteX5" fmla="*/ 5143568 w 5143568"/>
                <a:gd name="connsiteY5" fmla="*/ 1828800 h 4463143"/>
                <a:gd name="connsiteX6" fmla="*/ 4338025 w 5143568"/>
                <a:gd name="connsiteY6" fmla="*/ 2721428 h 4463143"/>
                <a:gd name="connsiteX7" fmla="*/ 4316254 w 5143568"/>
                <a:gd name="connsiteY7" fmla="*/ 2416628 h 4463143"/>
                <a:gd name="connsiteX8" fmla="*/ 3750197 w 5143568"/>
                <a:gd name="connsiteY8" fmla="*/ 2416628 h 4463143"/>
                <a:gd name="connsiteX9" fmla="*/ 3750197 w 5143568"/>
                <a:gd name="connsiteY9" fmla="*/ 4397828 h 4463143"/>
                <a:gd name="connsiteX10" fmla="*/ 723968 w 5143568"/>
                <a:gd name="connsiteY10" fmla="*/ 4463143 h 4463143"/>
                <a:gd name="connsiteX11" fmla="*/ 0 w 5143568"/>
                <a:gd name="connsiteY11" fmla="*/ 1462771 h 4463143"/>
                <a:gd name="connsiteX12" fmla="*/ 419168 w 5143568"/>
                <a:gd name="connsiteY12" fmla="*/ 65314 h 4463143"/>
                <a:gd name="connsiteX0" fmla="*/ 0 w 4724400"/>
                <a:gd name="connsiteY0" fmla="*/ 65314 h 4463143"/>
                <a:gd name="connsiteX1" fmla="*/ 3352800 w 4724400"/>
                <a:gd name="connsiteY1" fmla="*/ 0 h 4463143"/>
                <a:gd name="connsiteX2" fmla="*/ 3374572 w 4724400"/>
                <a:gd name="connsiteY2" fmla="*/ 1197428 h 4463143"/>
                <a:gd name="connsiteX3" fmla="*/ 3853543 w 4724400"/>
                <a:gd name="connsiteY3" fmla="*/ 1197428 h 4463143"/>
                <a:gd name="connsiteX4" fmla="*/ 3853543 w 4724400"/>
                <a:gd name="connsiteY4" fmla="*/ 892628 h 4463143"/>
                <a:gd name="connsiteX5" fmla="*/ 4724400 w 4724400"/>
                <a:gd name="connsiteY5" fmla="*/ 1828800 h 4463143"/>
                <a:gd name="connsiteX6" fmla="*/ 3918857 w 4724400"/>
                <a:gd name="connsiteY6" fmla="*/ 2721428 h 4463143"/>
                <a:gd name="connsiteX7" fmla="*/ 3897086 w 4724400"/>
                <a:gd name="connsiteY7" fmla="*/ 2416628 h 4463143"/>
                <a:gd name="connsiteX8" fmla="*/ 3331029 w 4724400"/>
                <a:gd name="connsiteY8" fmla="*/ 2416628 h 4463143"/>
                <a:gd name="connsiteX9" fmla="*/ 3331029 w 4724400"/>
                <a:gd name="connsiteY9" fmla="*/ 4397828 h 4463143"/>
                <a:gd name="connsiteX10" fmla="*/ 304800 w 4724400"/>
                <a:gd name="connsiteY10" fmla="*/ 4463143 h 4463143"/>
                <a:gd name="connsiteX11" fmla="*/ 0 w 4724400"/>
                <a:gd name="connsiteY11" fmla="*/ 65314 h 4463143"/>
                <a:gd name="connsiteX0" fmla="*/ 61978 w 4786378"/>
                <a:gd name="connsiteY0" fmla="*/ 65314 h 4463143"/>
                <a:gd name="connsiteX1" fmla="*/ 3414778 w 4786378"/>
                <a:gd name="connsiteY1" fmla="*/ 0 h 4463143"/>
                <a:gd name="connsiteX2" fmla="*/ 3436550 w 4786378"/>
                <a:gd name="connsiteY2" fmla="*/ 1197428 h 4463143"/>
                <a:gd name="connsiteX3" fmla="*/ 3915521 w 4786378"/>
                <a:gd name="connsiteY3" fmla="*/ 1197428 h 4463143"/>
                <a:gd name="connsiteX4" fmla="*/ 3915521 w 4786378"/>
                <a:gd name="connsiteY4" fmla="*/ 892628 h 4463143"/>
                <a:gd name="connsiteX5" fmla="*/ 4786378 w 4786378"/>
                <a:gd name="connsiteY5" fmla="*/ 1828800 h 4463143"/>
                <a:gd name="connsiteX6" fmla="*/ 3980835 w 4786378"/>
                <a:gd name="connsiteY6" fmla="*/ 2721428 h 4463143"/>
                <a:gd name="connsiteX7" fmla="*/ 3959064 w 4786378"/>
                <a:gd name="connsiteY7" fmla="*/ 2416628 h 4463143"/>
                <a:gd name="connsiteX8" fmla="*/ 3393007 w 4786378"/>
                <a:gd name="connsiteY8" fmla="*/ 2416628 h 4463143"/>
                <a:gd name="connsiteX9" fmla="*/ 3393007 w 4786378"/>
                <a:gd name="connsiteY9" fmla="*/ 4397828 h 4463143"/>
                <a:gd name="connsiteX10" fmla="*/ 0 w 4786378"/>
                <a:gd name="connsiteY10" fmla="*/ 4463143 h 4463143"/>
                <a:gd name="connsiteX11" fmla="*/ 61978 w 4786378"/>
                <a:gd name="connsiteY11" fmla="*/ 65314 h 4463143"/>
                <a:gd name="connsiteX0" fmla="*/ 61978 w 4786378"/>
                <a:gd name="connsiteY0" fmla="*/ 65314 h 6034803"/>
                <a:gd name="connsiteX1" fmla="*/ 3414778 w 4786378"/>
                <a:gd name="connsiteY1" fmla="*/ 0 h 6034803"/>
                <a:gd name="connsiteX2" fmla="*/ 3436550 w 4786378"/>
                <a:gd name="connsiteY2" fmla="*/ 1197428 h 6034803"/>
                <a:gd name="connsiteX3" fmla="*/ 3915521 w 4786378"/>
                <a:gd name="connsiteY3" fmla="*/ 1197428 h 6034803"/>
                <a:gd name="connsiteX4" fmla="*/ 3915521 w 4786378"/>
                <a:gd name="connsiteY4" fmla="*/ 892628 h 6034803"/>
                <a:gd name="connsiteX5" fmla="*/ 4786378 w 4786378"/>
                <a:gd name="connsiteY5" fmla="*/ 1828800 h 6034803"/>
                <a:gd name="connsiteX6" fmla="*/ 3980835 w 4786378"/>
                <a:gd name="connsiteY6" fmla="*/ 2721428 h 6034803"/>
                <a:gd name="connsiteX7" fmla="*/ 3959064 w 4786378"/>
                <a:gd name="connsiteY7" fmla="*/ 2416628 h 6034803"/>
                <a:gd name="connsiteX8" fmla="*/ 3393007 w 4786378"/>
                <a:gd name="connsiteY8" fmla="*/ 2416628 h 6034803"/>
                <a:gd name="connsiteX9" fmla="*/ 3500462 w 4786378"/>
                <a:gd name="connsiteY9" fmla="*/ 6034803 h 6034803"/>
                <a:gd name="connsiteX10" fmla="*/ 0 w 4786378"/>
                <a:gd name="connsiteY10" fmla="*/ 4463143 h 6034803"/>
                <a:gd name="connsiteX11" fmla="*/ 61978 w 4786378"/>
                <a:gd name="connsiteY11" fmla="*/ 65314 h 6034803"/>
                <a:gd name="connsiteX0" fmla="*/ 0 w 4724400"/>
                <a:gd name="connsiteY0" fmla="*/ 65314 h 6034803"/>
                <a:gd name="connsiteX1" fmla="*/ 3352800 w 4724400"/>
                <a:gd name="connsiteY1" fmla="*/ 0 h 6034803"/>
                <a:gd name="connsiteX2" fmla="*/ 3374572 w 4724400"/>
                <a:gd name="connsiteY2" fmla="*/ 1197428 h 6034803"/>
                <a:gd name="connsiteX3" fmla="*/ 3853543 w 4724400"/>
                <a:gd name="connsiteY3" fmla="*/ 1197428 h 6034803"/>
                <a:gd name="connsiteX4" fmla="*/ 3853543 w 4724400"/>
                <a:gd name="connsiteY4" fmla="*/ 892628 h 6034803"/>
                <a:gd name="connsiteX5" fmla="*/ 4724400 w 4724400"/>
                <a:gd name="connsiteY5" fmla="*/ 1828800 h 6034803"/>
                <a:gd name="connsiteX6" fmla="*/ 3918857 w 4724400"/>
                <a:gd name="connsiteY6" fmla="*/ 2721428 h 6034803"/>
                <a:gd name="connsiteX7" fmla="*/ 3897086 w 4724400"/>
                <a:gd name="connsiteY7" fmla="*/ 2416628 h 6034803"/>
                <a:gd name="connsiteX8" fmla="*/ 3331029 w 4724400"/>
                <a:gd name="connsiteY8" fmla="*/ 2416628 h 6034803"/>
                <a:gd name="connsiteX9" fmla="*/ 3438484 w 4724400"/>
                <a:gd name="connsiteY9" fmla="*/ 6034803 h 6034803"/>
                <a:gd name="connsiteX10" fmla="*/ 9460 w 4724400"/>
                <a:gd name="connsiteY10" fmla="*/ 6034803 h 6034803"/>
                <a:gd name="connsiteX11" fmla="*/ 0 w 4724400"/>
                <a:gd name="connsiteY11" fmla="*/ 65314 h 6034803"/>
                <a:gd name="connsiteX0" fmla="*/ 0 w 4724400"/>
                <a:gd name="connsiteY0" fmla="*/ 0 h 5969489"/>
                <a:gd name="connsiteX1" fmla="*/ 3367046 w 4724400"/>
                <a:gd name="connsiteY1" fmla="*/ 40135 h 5969489"/>
                <a:gd name="connsiteX2" fmla="*/ 3374572 w 4724400"/>
                <a:gd name="connsiteY2" fmla="*/ 1132114 h 5969489"/>
                <a:gd name="connsiteX3" fmla="*/ 3853543 w 4724400"/>
                <a:gd name="connsiteY3" fmla="*/ 1132114 h 5969489"/>
                <a:gd name="connsiteX4" fmla="*/ 3853543 w 4724400"/>
                <a:gd name="connsiteY4" fmla="*/ 827314 h 5969489"/>
                <a:gd name="connsiteX5" fmla="*/ 4724400 w 4724400"/>
                <a:gd name="connsiteY5" fmla="*/ 1763486 h 5969489"/>
                <a:gd name="connsiteX6" fmla="*/ 3918857 w 4724400"/>
                <a:gd name="connsiteY6" fmla="*/ 2656114 h 5969489"/>
                <a:gd name="connsiteX7" fmla="*/ 3897086 w 4724400"/>
                <a:gd name="connsiteY7" fmla="*/ 2351314 h 5969489"/>
                <a:gd name="connsiteX8" fmla="*/ 3331029 w 4724400"/>
                <a:gd name="connsiteY8" fmla="*/ 2351314 h 5969489"/>
                <a:gd name="connsiteX9" fmla="*/ 3438484 w 4724400"/>
                <a:gd name="connsiteY9" fmla="*/ 5969489 h 5969489"/>
                <a:gd name="connsiteX10" fmla="*/ 9460 w 4724400"/>
                <a:gd name="connsiteY10" fmla="*/ 5969489 h 5969489"/>
                <a:gd name="connsiteX11" fmla="*/ 0 w 4724400"/>
                <a:gd name="connsiteY11" fmla="*/ 0 h 5969489"/>
                <a:gd name="connsiteX0" fmla="*/ 0 w 4724400"/>
                <a:gd name="connsiteY0" fmla="*/ 31303 h 6000792"/>
                <a:gd name="connsiteX1" fmla="*/ 3367046 w 4724400"/>
                <a:gd name="connsiteY1" fmla="*/ 0 h 6000792"/>
                <a:gd name="connsiteX2" fmla="*/ 3374572 w 4724400"/>
                <a:gd name="connsiteY2" fmla="*/ 1163417 h 6000792"/>
                <a:gd name="connsiteX3" fmla="*/ 3853543 w 4724400"/>
                <a:gd name="connsiteY3" fmla="*/ 1163417 h 6000792"/>
                <a:gd name="connsiteX4" fmla="*/ 3853543 w 4724400"/>
                <a:gd name="connsiteY4" fmla="*/ 858617 h 6000792"/>
                <a:gd name="connsiteX5" fmla="*/ 4724400 w 4724400"/>
                <a:gd name="connsiteY5" fmla="*/ 1794789 h 6000792"/>
                <a:gd name="connsiteX6" fmla="*/ 3918857 w 4724400"/>
                <a:gd name="connsiteY6" fmla="*/ 2687417 h 6000792"/>
                <a:gd name="connsiteX7" fmla="*/ 3897086 w 4724400"/>
                <a:gd name="connsiteY7" fmla="*/ 2382617 h 6000792"/>
                <a:gd name="connsiteX8" fmla="*/ 3331029 w 4724400"/>
                <a:gd name="connsiteY8" fmla="*/ 2382617 h 6000792"/>
                <a:gd name="connsiteX9" fmla="*/ 3438484 w 4724400"/>
                <a:gd name="connsiteY9" fmla="*/ 6000792 h 6000792"/>
                <a:gd name="connsiteX10" fmla="*/ 9460 w 4724400"/>
                <a:gd name="connsiteY10" fmla="*/ 6000792 h 6000792"/>
                <a:gd name="connsiteX11" fmla="*/ 0 w 4724400"/>
                <a:gd name="connsiteY11" fmla="*/ 31303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12550 w 4718093"/>
                <a:gd name="connsiteY6" fmla="*/ 2687417 h 6000792"/>
                <a:gd name="connsiteX7" fmla="*/ 3890779 w 4718093"/>
                <a:gd name="connsiteY7" fmla="*/ 2382617 h 6000792"/>
                <a:gd name="connsiteX8" fmla="*/ 3324722 w 4718093"/>
                <a:gd name="connsiteY8" fmla="*/ 2382617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12550 w 4718093"/>
                <a:gd name="connsiteY6" fmla="*/ 2687417 h 6000792"/>
                <a:gd name="connsiteX7" fmla="*/ 3890779 w 4718093"/>
                <a:gd name="connsiteY7" fmla="*/ 2382617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32243 w 4718093"/>
                <a:gd name="connsiteY6" fmla="*/ 4429132 h 6000792"/>
                <a:gd name="connsiteX7" fmla="*/ 3890779 w 4718093"/>
                <a:gd name="connsiteY7" fmla="*/ 2382617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32243 w 4718093"/>
                <a:gd name="connsiteY6" fmla="*/ 4429132 h 6000792"/>
                <a:gd name="connsiteX7" fmla="*/ 3860805 w 4718093"/>
                <a:gd name="connsiteY7" fmla="*/ 3357586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32243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932243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289301 w 4718093"/>
                <a:gd name="connsiteY2" fmla="*/ 2500330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289301 w 4718093"/>
                <a:gd name="connsiteY2" fmla="*/ 2500330 h 6000792"/>
                <a:gd name="connsiteX3" fmla="*/ 3789367 w 4718093"/>
                <a:gd name="connsiteY3" fmla="*/ 2428892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428892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428892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860805 w 4718093"/>
                <a:gd name="connsiteY6" fmla="*/ 385765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860805 w 4718093"/>
                <a:gd name="connsiteY6" fmla="*/ 3857652 h 6000792"/>
                <a:gd name="connsiteX7" fmla="*/ 3789367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789367 w 4718093"/>
                <a:gd name="connsiteY6" fmla="*/ 3786214 h 6000792"/>
                <a:gd name="connsiteX7" fmla="*/ 3789367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2143140 h 6000792"/>
                <a:gd name="connsiteX5" fmla="*/ 4718093 w 4718093"/>
                <a:gd name="connsiteY5" fmla="*/ 2857520 h 6000792"/>
                <a:gd name="connsiteX6" fmla="*/ 3789367 w 4718093"/>
                <a:gd name="connsiteY6" fmla="*/ 3786214 h 6000792"/>
                <a:gd name="connsiteX7" fmla="*/ 3789367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217995"/>
                <a:gd name="connsiteY0" fmla="*/ 0 h 6000792"/>
                <a:gd name="connsiteX1" fmla="*/ 3360739 w 4217995"/>
                <a:gd name="connsiteY1" fmla="*/ 0 h 6000792"/>
                <a:gd name="connsiteX2" fmla="*/ 3360739 w 4217995"/>
                <a:gd name="connsiteY2" fmla="*/ 2500330 h 6000792"/>
                <a:gd name="connsiteX3" fmla="*/ 3789367 w 4217995"/>
                <a:gd name="connsiteY3" fmla="*/ 2500330 h 6000792"/>
                <a:gd name="connsiteX4" fmla="*/ 3789367 w 4217995"/>
                <a:gd name="connsiteY4" fmla="*/ 2143140 h 6000792"/>
                <a:gd name="connsiteX5" fmla="*/ 4217995 w 4217995"/>
                <a:gd name="connsiteY5" fmla="*/ 2857520 h 6000792"/>
                <a:gd name="connsiteX6" fmla="*/ 3789367 w 4217995"/>
                <a:gd name="connsiteY6" fmla="*/ 3786214 h 6000792"/>
                <a:gd name="connsiteX7" fmla="*/ 3789367 w 4217995"/>
                <a:gd name="connsiteY7" fmla="*/ 3286148 h 6000792"/>
                <a:gd name="connsiteX8" fmla="*/ 3360739 w 4217995"/>
                <a:gd name="connsiteY8" fmla="*/ 3286148 h 6000792"/>
                <a:gd name="connsiteX9" fmla="*/ 3360739 w 4217995"/>
                <a:gd name="connsiteY9" fmla="*/ 6000792 h 6000792"/>
                <a:gd name="connsiteX10" fmla="*/ 3153 w 4217995"/>
                <a:gd name="connsiteY10" fmla="*/ 6000792 h 6000792"/>
                <a:gd name="connsiteX11" fmla="*/ 3153 w 4217995"/>
                <a:gd name="connsiteY11" fmla="*/ 0 h 6000792"/>
                <a:gd name="connsiteX0" fmla="*/ 3153 w 4289433"/>
                <a:gd name="connsiteY0" fmla="*/ 0 h 6000792"/>
                <a:gd name="connsiteX1" fmla="*/ 3360739 w 4289433"/>
                <a:gd name="connsiteY1" fmla="*/ 0 h 6000792"/>
                <a:gd name="connsiteX2" fmla="*/ 3360739 w 4289433"/>
                <a:gd name="connsiteY2" fmla="*/ 2500330 h 6000792"/>
                <a:gd name="connsiteX3" fmla="*/ 3789367 w 4289433"/>
                <a:gd name="connsiteY3" fmla="*/ 2500330 h 6000792"/>
                <a:gd name="connsiteX4" fmla="*/ 3789367 w 4289433"/>
                <a:gd name="connsiteY4" fmla="*/ 2143140 h 6000792"/>
                <a:gd name="connsiteX5" fmla="*/ 4289433 w 4289433"/>
                <a:gd name="connsiteY5" fmla="*/ 3000396 h 6000792"/>
                <a:gd name="connsiteX6" fmla="*/ 3789367 w 4289433"/>
                <a:gd name="connsiteY6" fmla="*/ 3786214 h 6000792"/>
                <a:gd name="connsiteX7" fmla="*/ 3789367 w 4289433"/>
                <a:gd name="connsiteY7" fmla="*/ 3286148 h 6000792"/>
                <a:gd name="connsiteX8" fmla="*/ 3360739 w 4289433"/>
                <a:gd name="connsiteY8" fmla="*/ 3286148 h 6000792"/>
                <a:gd name="connsiteX9" fmla="*/ 3360739 w 4289433"/>
                <a:gd name="connsiteY9" fmla="*/ 6000792 h 6000792"/>
                <a:gd name="connsiteX10" fmla="*/ 3153 w 4289433"/>
                <a:gd name="connsiteY10" fmla="*/ 6000792 h 6000792"/>
                <a:gd name="connsiteX11" fmla="*/ 3153 w 4289433"/>
                <a:gd name="connsiteY11" fmla="*/ 0 h 6000792"/>
                <a:gd name="connsiteX0" fmla="*/ 3153 w 4289433"/>
                <a:gd name="connsiteY0" fmla="*/ 0 h 6000792"/>
                <a:gd name="connsiteX1" fmla="*/ 3360739 w 4289433"/>
                <a:gd name="connsiteY1" fmla="*/ 0 h 6000792"/>
                <a:gd name="connsiteX2" fmla="*/ 3360739 w 4289433"/>
                <a:gd name="connsiteY2" fmla="*/ 2500330 h 6000792"/>
                <a:gd name="connsiteX3" fmla="*/ 3789367 w 4289433"/>
                <a:gd name="connsiteY3" fmla="*/ 2500330 h 6000792"/>
                <a:gd name="connsiteX4" fmla="*/ 3789367 w 4289433"/>
                <a:gd name="connsiteY4" fmla="*/ 2143140 h 6000792"/>
                <a:gd name="connsiteX5" fmla="*/ 4289433 w 4289433"/>
                <a:gd name="connsiteY5" fmla="*/ 2928958 h 6000792"/>
                <a:gd name="connsiteX6" fmla="*/ 3789367 w 4289433"/>
                <a:gd name="connsiteY6" fmla="*/ 3786214 h 6000792"/>
                <a:gd name="connsiteX7" fmla="*/ 3789367 w 4289433"/>
                <a:gd name="connsiteY7" fmla="*/ 3286148 h 6000792"/>
                <a:gd name="connsiteX8" fmla="*/ 3360739 w 4289433"/>
                <a:gd name="connsiteY8" fmla="*/ 3286148 h 6000792"/>
                <a:gd name="connsiteX9" fmla="*/ 3360739 w 4289433"/>
                <a:gd name="connsiteY9" fmla="*/ 6000792 h 6000792"/>
                <a:gd name="connsiteX10" fmla="*/ 3153 w 4289433"/>
                <a:gd name="connsiteY10" fmla="*/ 6000792 h 6000792"/>
                <a:gd name="connsiteX11" fmla="*/ 3153 w 4289433"/>
                <a:gd name="connsiteY11" fmla="*/ 0 h 6000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89433" h="6000792">
                  <a:moveTo>
                    <a:pt x="3153" y="0"/>
                  </a:moveTo>
                  <a:lnTo>
                    <a:pt x="3360739" y="0"/>
                  </a:lnTo>
                  <a:cubicBezTo>
                    <a:pt x="3363248" y="363993"/>
                    <a:pt x="3358230" y="2136337"/>
                    <a:pt x="3360739" y="2500330"/>
                  </a:cubicBezTo>
                  <a:lnTo>
                    <a:pt x="3789367" y="2500330"/>
                  </a:lnTo>
                  <a:lnTo>
                    <a:pt x="3789367" y="2143140"/>
                  </a:lnTo>
                  <a:lnTo>
                    <a:pt x="4289433" y="2928958"/>
                  </a:lnTo>
                  <a:lnTo>
                    <a:pt x="3789367" y="3786214"/>
                  </a:lnTo>
                  <a:lnTo>
                    <a:pt x="3789367" y="3286148"/>
                  </a:lnTo>
                  <a:lnTo>
                    <a:pt x="3360739" y="3286148"/>
                  </a:lnTo>
                  <a:lnTo>
                    <a:pt x="3360739" y="6000792"/>
                  </a:lnTo>
                  <a:lnTo>
                    <a:pt x="3153" y="6000792"/>
                  </a:lnTo>
                  <a:cubicBezTo>
                    <a:pt x="0" y="4010962"/>
                    <a:pt x="6306" y="1989830"/>
                    <a:pt x="3153" y="0"/>
                  </a:cubicBezTo>
                  <a:close/>
                </a:path>
              </a:pathLst>
            </a:custGeom>
            <a:solidFill>
              <a:srgbClr val="FFDF79"/>
            </a:solidFill>
            <a:ln>
              <a:noFill/>
            </a:ln>
            <a:effectLst>
              <a:outerShdw blurRad="203200" dist="50800" algn="l" rotWithShape="0">
                <a:prstClr val="black">
                  <a:alpha val="71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pic>
          <p:nvPicPr>
            <p:cNvPr id="20" name="Picture 2" descr="thickness of uterine wall 3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674656" y="4586063"/>
              <a:ext cx="1969047" cy="1986209"/>
            </a:xfrm>
            <a:prstGeom prst="rect">
              <a:avLst/>
            </a:prstGeom>
            <a:noFill/>
          </p:spPr>
        </p:pic>
      </p:grpSp>
      <p:grpSp>
        <p:nvGrpSpPr>
          <p:cNvPr id="24" name="Group 23"/>
          <p:cNvGrpSpPr/>
          <p:nvPr>
            <p:custDataLst>
              <p:tags r:id="rId3"/>
            </p:custDataLst>
          </p:nvPr>
        </p:nvGrpSpPr>
        <p:grpSpPr>
          <a:xfrm>
            <a:off x="2179970" y="1285860"/>
            <a:ext cx="3587850" cy="5286412"/>
            <a:chOff x="2270034" y="1285860"/>
            <a:chExt cx="3189503" cy="5286412"/>
          </a:xfrm>
        </p:grpSpPr>
        <p:sp>
          <p:nvSpPr>
            <p:cNvPr id="9" name="Freeform 8"/>
            <p:cNvSpPr/>
            <p:nvPr/>
          </p:nvSpPr>
          <p:spPr>
            <a:xfrm>
              <a:off x="2270034" y="1285860"/>
              <a:ext cx="3189503" cy="5286412"/>
            </a:xfrm>
            <a:custGeom>
              <a:avLst/>
              <a:gdLst>
                <a:gd name="connsiteX0" fmla="*/ 0 w 4724400"/>
                <a:gd name="connsiteY0" fmla="*/ 65314 h 4463143"/>
                <a:gd name="connsiteX1" fmla="*/ 3352800 w 4724400"/>
                <a:gd name="connsiteY1" fmla="*/ 0 h 4463143"/>
                <a:gd name="connsiteX2" fmla="*/ 3374572 w 4724400"/>
                <a:gd name="connsiteY2" fmla="*/ 1197428 h 4463143"/>
                <a:gd name="connsiteX3" fmla="*/ 3853543 w 4724400"/>
                <a:gd name="connsiteY3" fmla="*/ 1197428 h 4463143"/>
                <a:gd name="connsiteX4" fmla="*/ 3853543 w 4724400"/>
                <a:gd name="connsiteY4" fmla="*/ 892628 h 4463143"/>
                <a:gd name="connsiteX5" fmla="*/ 4724400 w 4724400"/>
                <a:gd name="connsiteY5" fmla="*/ 1828800 h 4463143"/>
                <a:gd name="connsiteX6" fmla="*/ 3918857 w 4724400"/>
                <a:gd name="connsiteY6" fmla="*/ 2721428 h 4463143"/>
                <a:gd name="connsiteX7" fmla="*/ 3897086 w 4724400"/>
                <a:gd name="connsiteY7" fmla="*/ 2416628 h 4463143"/>
                <a:gd name="connsiteX8" fmla="*/ 3331029 w 4724400"/>
                <a:gd name="connsiteY8" fmla="*/ 2416628 h 4463143"/>
                <a:gd name="connsiteX9" fmla="*/ 3331029 w 4724400"/>
                <a:gd name="connsiteY9" fmla="*/ 4397828 h 4463143"/>
                <a:gd name="connsiteX10" fmla="*/ 304800 w 4724400"/>
                <a:gd name="connsiteY10" fmla="*/ 4463143 h 4463143"/>
                <a:gd name="connsiteX11" fmla="*/ 152400 w 4724400"/>
                <a:gd name="connsiteY11" fmla="*/ 152400 h 4463143"/>
                <a:gd name="connsiteX0" fmla="*/ 0 w 4724400"/>
                <a:gd name="connsiteY0" fmla="*/ 95264 h 4493093"/>
                <a:gd name="connsiteX1" fmla="*/ 3352800 w 4724400"/>
                <a:gd name="connsiteY1" fmla="*/ 29950 h 4493093"/>
                <a:gd name="connsiteX2" fmla="*/ 3374572 w 4724400"/>
                <a:gd name="connsiteY2" fmla="*/ 1227378 h 4493093"/>
                <a:gd name="connsiteX3" fmla="*/ 3853543 w 4724400"/>
                <a:gd name="connsiteY3" fmla="*/ 1227378 h 4493093"/>
                <a:gd name="connsiteX4" fmla="*/ 3853543 w 4724400"/>
                <a:gd name="connsiteY4" fmla="*/ 922578 h 4493093"/>
                <a:gd name="connsiteX5" fmla="*/ 4724400 w 4724400"/>
                <a:gd name="connsiteY5" fmla="*/ 1858750 h 4493093"/>
                <a:gd name="connsiteX6" fmla="*/ 3918857 w 4724400"/>
                <a:gd name="connsiteY6" fmla="*/ 2751378 h 4493093"/>
                <a:gd name="connsiteX7" fmla="*/ 3897086 w 4724400"/>
                <a:gd name="connsiteY7" fmla="*/ 2446578 h 4493093"/>
                <a:gd name="connsiteX8" fmla="*/ 3331029 w 4724400"/>
                <a:gd name="connsiteY8" fmla="*/ 2446578 h 4493093"/>
                <a:gd name="connsiteX9" fmla="*/ 3331029 w 4724400"/>
                <a:gd name="connsiteY9" fmla="*/ 4427778 h 4493093"/>
                <a:gd name="connsiteX10" fmla="*/ 304800 w 4724400"/>
                <a:gd name="connsiteY10" fmla="*/ 4493093 h 4493093"/>
                <a:gd name="connsiteX11" fmla="*/ 57805 w 4724400"/>
                <a:gd name="connsiteY11" fmla="*/ 0 h 4493093"/>
                <a:gd name="connsiteX0" fmla="*/ 0 w 4724400"/>
                <a:gd name="connsiteY0" fmla="*/ 166702 h 4564531"/>
                <a:gd name="connsiteX1" fmla="*/ 3352800 w 4724400"/>
                <a:gd name="connsiteY1" fmla="*/ 101388 h 4564531"/>
                <a:gd name="connsiteX2" fmla="*/ 3374572 w 4724400"/>
                <a:gd name="connsiteY2" fmla="*/ 1298816 h 4564531"/>
                <a:gd name="connsiteX3" fmla="*/ 3853543 w 4724400"/>
                <a:gd name="connsiteY3" fmla="*/ 1298816 h 4564531"/>
                <a:gd name="connsiteX4" fmla="*/ 3853543 w 4724400"/>
                <a:gd name="connsiteY4" fmla="*/ 994016 h 4564531"/>
                <a:gd name="connsiteX5" fmla="*/ 4724400 w 4724400"/>
                <a:gd name="connsiteY5" fmla="*/ 1930188 h 4564531"/>
                <a:gd name="connsiteX6" fmla="*/ 3918857 w 4724400"/>
                <a:gd name="connsiteY6" fmla="*/ 2822816 h 4564531"/>
                <a:gd name="connsiteX7" fmla="*/ 3897086 w 4724400"/>
                <a:gd name="connsiteY7" fmla="*/ 2518016 h 4564531"/>
                <a:gd name="connsiteX8" fmla="*/ 3331029 w 4724400"/>
                <a:gd name="connsiteY8" fmla="*/ 2518016 h 4564531"/>
                <a:gd name="connsiteX9" fmla="*/ 3331029 w 4724400"/>
                <a:gd name="connsiteY9" fmla="*/ 4499216 h 4564531"/>
                <a:gd name="connsiteX10" fmla="*/ 304800 w 4724400"/>
                <a:gd name="connsiteY10" fmla="*/ 4564531 h 4564531"/>
                <a:gd name="connsiteX11" fmla="*/ 0 w 4724400"/>
                <a:gd name="connsiteY11" fmla="*/ 0 h 4564531"/>
                <a:gd name="connsiteX0" fmla="*/ 0 w 4724400"/>
                <a:gd name="connsiteY0" fmla="*/ 166702 h 4564531"/>
                <a:gd name="connsiteX1" fmla="*/ 3352800 w 4724400"/>
                <a:gd name="connsiteY1" fmla="*/ 101388 h 4564531"/>
                <a:gd name="connsiteX2" fmla="*/ 3374572 w 4724400"/>
                <a:gd name="connsiteY2" fmla="*/ 1298816 h 4564531"/>
                <a:gd name="connsiteX3" fmla="*/ 3853543 w 4724400"/>
                <a:gd name="connsiteY3" fmla="*/ 1298816 h 4564531"/>
                <a:gd name="connsiteX4" fmla="*/ 3853543 w 4724400"/>
                <a:gd name="connsiteY4" fmla="*/ 994016 h 4564531"/>
                <a:gd name="connsiteX5" fmla="*/ 4724400 w 4724400"/>
                <a:gd name="connsiteY5" fmla="*/ 1930188 h 4564531"/>
                <a:gd name="connsiteX6" fmla="*/ 3918857 w 4724400"/>
                <a:gd name="connsiteY6" fmla="*/ 2822816 h 4564531"/>
                <a:gd name="connsiteX7" fmla="*/ 3897086 w 4724400"/>
                <a:gd name="connsiteY7" fmla="*/ 2518016 h 4564531"/>
                <a:gd name="connsiteX8" fmla="*/ 3331029 w 4724400"/>
                <a:gd name="connsiteY8" fmla="*/ 2518016 h 4564531"/>
                <a:gd name="connsiteX9" fmla="*/ 3331029 w 4724400"/>
                <a:gd name="connsiteY9" fmla="*/ 4499216 h 4564531"/>
                <a:gd name="connsiteX10" fmla="*/ 304800 w 4724400"/>
                <a:gd name="connsiteY10" fmla="*/ 4564531 h 4564531"/>
                <a:gd name="connsiteX11" fmla="*/ 0 w 4724400"/>
                <a:gd name="connsiteY11" fmla="*/ 0 h 4564531"/>
                <a:gd name="connsiteX12" fmla="*/ 0 w 4724400"/>
                <a:gd name="connsiteY12" fmla="*/ 166702 h 4564531"/>
                <a:gd name="connsiteX0" fmla="*/ 419168 w 5143568"/>
                <a:gd name="connsiteY0" fmla="*/ 65314 h 4463143"/>
                <a:gd name="connsiteX1" fmla="*/ 3771968 w 5143568"/>
                <a:gd name="connsiteY1" fmla="*/ 0 h 4463143"/>
                <a:gd name="connsiteX2" fmla="*/ 3793740 w 5143568"/>
                <a:gd name="connsiteY2" fmla="*/ 1197428 h 4463143"/>
                <a:gd name="connsiteX3" fmla="*/ 4272711 w 5143568"/>
                <a:gd name="connsiteY3" fmla="*/ 1197428 h 4463143"/>
                <a:gd name="connsiteX4" fmla="*/ 4272711 w 5143568"/>
                <a:gd name="connsiteY4" fmla="*/ 892628 h 4463143"/>
                <a:gd name="connsiteX5" fmla="*/ 5143568 w 5143568"/>
                <a:gd name="connsiteY5" fmla="*/ 1828800 h 4463143"/>
                <a:gd name="connsiteX6" fmla="*/ 4338025 w 5143568"/>
                <a:gd name="connsiteY6" fmla="*/ 2721428 h 4463143"/>
                <a:gd name="connsiteX7" fmla="*/ 4316254 w 5143568"/>
                <a:gd name="connsiteY7" fmla="*/ 2416628 h 4463143"/>
                <a:gd name="connsiteX8" fmla="*/ 3750197 w 5143568"/>
                <a:gd name="connsiteY8" fmla="*/ 2416628 h 4463143"/>
                <a:gd name="connsiteX9" fmla="*/ 3750197 w 5143568"/>
                <a:gd name="connsiteY9" fmla="*/ 4397828 h 4463143"/>
                <a:gd name="connsiteX10" fmla="*/ 723968 w 5143568"/>
                <a:gd name="connsiteY10" fmla="*/ 4463143 h 4463143"/>
                <a:gd name="connsiteX11" fmla="*/ 0 w 5143568"/>
                <a:gd name="connsiteY11" fmla="*/ 1462771 h 4463143"/>
                <a:gd name="connsiteX12" fmla="*/ 419168 w 5143568"/>
                <a:gd name="connsiteY12" fmla="*/ 65314 h 4463143"/>
                <a:gd name="connsiteX0" fmla="*/ 0 w 4724400"/>
                <a:gd name="connsiteY0" fmla="*/ 65314 h 4463143"/>
                <a:gd name="connsiteX1" fmla="*/ 3352800 w 4724400"/>
                <a:gd name="connsiteY1" fmla="*/ 0 h 4463143"/>
                <a:gd name="connsiteX2" fmla="*/ 3374572 w 4724400"/>
                <a:gd name="connsiteY2" fmla="*/ 1197428 h 4463143"/>
                <a:gd name="connsiteX3" fmla="*/ 3853543 w 4724400"/>
                <a:gd name="connsiteY3" fmla="*/ 1197428 h 4463143"/>
                <a:gd name="connsiteX4" fmla="*/ 3853543 w 4724400"/>
                <a:gd name="connsiteY4" fmla="*/ 892628 h 4463143"/>
                <a:gd name="connsiteX5" fmla="*/ 4724400 w 4724400"/>
                <a:gd name="connsiteY5" fmla="*/ 1828800 h 4463143"/>
                <a:gd name="connsiteX6" fmla="*/ 3918857 w 4724400"/>
                <a:gd name="connsiteY6" fmla="*/ 2721428 h 4463143"/>
                <a:gd name="connsiteX7" fmla="*/ 3897086 w 4724400"/>
                <a:gd name="connsiteY7" fmla="*/ 2416628 h 4463143"/>
                <a:gd name="connsiteX8" fmla="*/ 3331029 w 4724400"/>
                <a:gd name="connsiteY8" fmla="*/ 2416628 h 4463143"/>
                <a:gd name="connsiteX9" fmla="*/ 3331029 w 4724400"/>
                <a:gd name="connsiteY9" fmla="*/ 4397828 h 4463143"/>
                <a:gd name="connsiteX10" fmla="*/ 304800 w 4724400"/>
                <a:gd name="connsiteY10" fmla="*/ 4463143 h 4463143"/>
                <a:gd name="connsiteX11" fmla="*/ 0 w 4724400"/>
                <a:gd name="connsiteY11" fmla="*/ 65314 h 4463143"/>
                <a:gd name="connsiteX0" fmla="*/ 61978 w 4786378"/>
                <a:gd name="connsiteY0" fmla="*/ 65314 h 4463143"/>
                <a:gd name="connsiteX1" fmla="*/ 3414778 w 4786378"/>
                <a:gd name="connsiteY1" fmla="*/ 0 h 4463143"/>
                <a:gd name="connsiteX2" fmla="*/ 3436550 w 4786378"/>
                <a:gd name="connsiteY2" fmla="*/ 1197428 h 4463143"/>
                <a:gd name="connsiteX3" fmla="*/ 3915521 w 4786378"/>
                <a:gd name="connsiteY3" fmla="*/ 1197428 h 4463143"/>
                <a:gd name="connsiteX4" fmla="*/ 3915521 w 4786378"/>
                <a:gd name="connsiteY4" fmla="*/ 892628 h 4463143"/>
                <a:gd name="connsiteX5" fmla="*/ 4786378 w 4786378"/>
                <a:gd name="connsiteY5" fmla="*/ 1828800 h 4463143"/>
                <a:gd name="connsiteX6" fmla="*/ 3980835 w 4786378"/>
                <a:gd name="connsiteY6" fmla="*/ 2721428 h 4463143"/>
                <a:gd name="connsiteX7" fmla="*/ 3959064 w 4786378"/>
                <a:gd name="connsiteY7" fmla="*/ 2416628 h 4463143"/>
                <a:gd name="connsiteX8" fmla="*/ 3393007 w 4786378"/>
                <a:gd name="connsiteY8" fmla="*/ 2416628 h 4463143"/>
                <a:gd name="connsiteX9" fmla="*/ 3393007 w 4786378"/>
                <a:gd name="connsiteY9" fmla="*/ 4397828 h 4463143"/>
                <a:gd name="connsiteX10" fmla="*/ 0 w 4786378"/>
                <a:gd name="connsiteY10" fmla="*/ 4463143 h 4463143"/>
                <a:gd name="connsiteX11" fmla="*/ 61978 w 4786378"/>
                <a:gd name="connsiteY11" fmla="*/ 65314 h 4463143"/>
                <a:gd name="connsiteX0" fmla="*/ 61978 w 4786378"/>
                <a:gd name="connsiteY0" fmla="*/ 65314 h 6034803"/>
                <a:gd name="connsiteX1" fmla="*/ 3414778 w 4786378"/>
                <a:gd name="connsiteY1" fmla="*/ 0 h 6034803"/>
                <a:gd name="connsiteX2" fmla="*/ 3436550 w 4786378"/>
                <a:gd name="connsiteY2" fmla="*/ 1197428 h 6034803"/>
                <a:gd name="connsiteX3" fmla="*/ 3915521 w 4786378"/>
                <a:gd name="connsiteY3" fmla="*/ 1197428 h 6034803"/>
                <a:gd name="connsiteX4" fmla="*/ 3915521 w 4786378"/>
                <a:gd name="connsiteY4" fmla="*/ 892628 h 6034803"/>
                <a:gd name="connsiteX5" fmla="*/ 4786378 w 4786378"/>
                <a:gd name="connsiteY5" fmla="*/ 1828800 h 6034803"/>
                <a:gd name="connsiteX6" fmla="*/ 3980835 w 4786378"/>
                <a:gd name="connsiteY6" fmla="*/ 2721428 h 6034803"/>
                <a:gd name="connsiteX7" fmla="*/ 3959064 w 4786378"/>
                <a:gd name="connsiteY7" fmla="*/ 2416628 h 6034803"/>
                <a:gd name="connsiteX8" fmla="*/ 3393007 w 4786378"/>
                <a:gd name="connsiteY8" fmla="*/ 2416628 h 6034803"/>
                <a:gd name="connsiteX9" fmla="*/ 3500462 w 4786378"/>
                <a:gd name="connsiteY9" fmla="*/ 6034803 h 6034803"/>
                <a:gd name="connsiteX10" fmla="*/ 0 w 4786378"/>
                <a:gd name="connsiteY10" fmla="*/ 4463143 h 6034803"/>
                <a:gd name="connsiteX11" fmla="*/ 61978 w 4786378"/>
                <a:gd name="connsiteY11" fmla="*/ 65314 h 6034803"/>
                <a:gd name="connsiteX0" fmla="*/ 0 w 4724400"/>
                <a:gd name="connsiteY0" fmla="*/ 65314 h 6034803"/>
                <a:gd name="connsiteX1" fmla="*/ 3352800 w 4724400"/>
                <a:gd name="connsiteY1" fmla="*/ 0 h 6034803"/>
                <a:gd name="connsiteX2" fmla="*/ 3374572 w 4724400"/>
                <a:gd name="connsiteY2" fmla="*/ 1197428 h 6034803"/>
                <a:gd name="connsiteX3" fmla="*/ 3853543 w 4724400"/>
                <a:gd name="connsiteY3" fmla="*/ 1197428 h 6034803"/>
                <a:gd name="connsiteX4" fmla="*/ 3853543 w 4724400"/>
                <a:gd name="connsiteY4" fmla="*/ 892628 h 6034803"/>
                <a:gd name="connsiteX5" fmla="*/ 4724400 w 4724400"/>
                <a:gd name="connsiteY5" fmla="*/ 1828800 h 6034803"/>
                <a:gd name="connsiteX6" fmla="*/ 3918857 w 4724400"/>
                <a:gd name="connsiteY6" fmla="*/ 2721428 h 6034803"/>
                <a:gd name="connsiteX7" fmla="*/ 3897086 w 4724400"/>
                <a:gd name="connsiteY7" fmla="*/ 2416628 h 6034803"/>
                <a:gd name="connsiteX8" fmla="*/ 3331029 w 4724400"/>
                <a:gd name="connsiteY8" fmla="*/ 2416628 h 6034803"/>
                <a:gd name="connsiteX9" fmla="*/ 3438484 w 4724400"/>
                <a:gd name="connsiteY9" fmla="*/ 6034803 h 6034803"/>
                <a:gd name="connsiteX10" fmla="*/ 9460 w 4724400"/>
                <a:gd name="connsiteY10" fmla="*/ 6034803 h 6034803"/>
                <a:gd name="connsiteX11" fmla="*/ 0 w 4724400"/>
                <a:gd name="connsiteY11" fmla="*/ 65314 h 6034803"/>
                <a:gd name="connsiteX0" fmla="*/ 0 w 4724400"/>
                <a:gd name="connsiteY0" fmla="*/ 0 h 5969489"/>
                <a:gd name="connsiteX1" fmla="*/ 3367046 w 4724400"/>
                <a:gd name="connsiteY1" fmla="*/ 40135 h 5969489"/>
                <a:gd name="connsiteX2" fmla="*/ 3374572 w 4724400"/>
                <a:gd name="connsiteY2" fmla="*/ 1132114 h 5969489"/>
                <a:gd name="connsiteX3" fmla="*/ 3853543 w 4724400"/>
                <a:gd name="connsiteY3" fmla="*/ 1132114 h 5969489"/>
                <a:gd name="connsiteX4" fmla="*/ 3853543 w 4724400"/>
                <a:gd name="connsiteY4" fmla="*/ 827314 h 5969489"/>
                <a:gd name="connsiteX5" fmla="*/ 4724400 w 4724400"/>
                <a:gd name="connsiteY5" fmla="*/ 1763486 h 5969489"/>
                <a:gd name="connsiteX6" fmla="*/ 3918857 w 4724400"/>
                <a:gd name="connsiteY6" fmla="*/ 2656114 h 5969489"/>
                <a:gd name="connsiteX7" fmla="*/ 3897086 w 4724400"/>
                <a:gd name="connsiteY7" fmla="*/ 2351314 h 5969489"/>
                <a:gd name="connsiteX8" fmla="*/ 3331029 w 4724400"/>
                <a:gd name="connsiteY8" fmla="*/ 2351314 h 5969489"/>
                <a:gd name="connsiteX9" fmla="*/ 3438484 w 4724400"/>
                <a:gd name="connsiteY9" fmla="*/ 5969489 h 5969489"/>
                <a:gd name="connsiteX10" fmla="*/ 9460 w 4724400"/>
                <a:gd name="connsiteY10" fmla="*/ 5969489 h 5969489"/>
                <a:gd name="connsiteX11" fmla="*/ 0 w 4724400"/>
                <a:gd name="connsiteY11" fmla="*/ 0 h 5969489"/>
                <a:gd name="connsiteX0" fmla="*/ 0 w 4724400"/>
                <a:gd name="connsiteY0" fmla="*/ 31303 h 6000792"/>
                <a:gd name="connsiteX1" fmla="*/ 3367046 w 4724400"/>
                <a:gd name="connsiteY1" fmla="*/ 0 h 6000792"/>
                <a:gd name="connsiteX2" fmla="*/ 3374572 w 4724400"/>
                <a:gd name="connsiteY2" fmla="*/ 1163417 h 6000792"/>
                <a:gd name="connsiteX3" fmla="*/ 3853543 w 4724400"/>
                <a:gd name="connsiteY3" fmla="*/ 1163417 h 6000792"/>
                <a:gd name="connsiteX4" fmla="*/ 3853543 w 4724400"/>
                <a:gd name="connsiteY4" fmla="*/ 858617 h 6000792"/>
                <a:gd name="connsiteX5" fmla="*/ 4724400 w 4724400"/>
                <a:gd name="connsiteY5" fmla="*/ 1794789 h 6000792"/>
                <a:gd name="connsiteX6" fmla="*/ 3918857 w 4724400"/>
                <a:gd name="connsiteY6" fmla="*/ 2687417 h 6000792"/>
                <a:gd name="connsiteX7" fmla="*/ 3897086 w 4724400"/>
                <a:gd name="connsiteY7" fmla="*/ 2382617 h 6000792"/>
                <a:gd name="connsiteX8" fmla="*/ 3331029 w 4724400"/>
                <a:gd name="connsiteY8" fmla="*/ 2382617 h 6000792"/>
                <a:gd name="connsiteX9" fmla="*/ 3438484 w 4724400"/>
                <a:gd name="connsiteY9" fmla="*/ 6000792 h 6000792"/>
                <a:gd name="connsiteX10" fmla="*/ 9460 w 4724400"/>
                <a:gd name="connsiteY10" fmla="*/ 6000792 h 6000792"/>
                <a:gd name="connsiteX11" fmla="*/ 0 w 4724400"/>
                <a:gd name="connsiteY11" fmla="*/ 31303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12550 w 4718093"/>
                <a:gd name="connsiteY6" fmla="*/ 2687417 h 6000792"/>
                <a:gd name="connsiteX7" fmla="*/ 3890779 w 4718093"/>
                <a:gd name="connsiteY7" fmla="*/ 2382617 h 6000792"/>
                <a:gd name="connsiteX8" fmla="*/ 3324722 w 4718093"/>
                <a:gd name="connsiteY8" fmla="*/ 2382617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12550 w 4718093"/>
                <a:gd name="connsiteY6" fmla="*/ 2687417 h 6000792"/>
                <a:gd name="connsiteX7" fmla="*/ 3890779 w 4718093"/>
                <a:gd name="connsiteY7" fmla="*/ 2382617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32243 w 4718093"/>
                <a:gd name="connsiteY6" fmla="*/ 4429132 h 6000792"/>
                <a:gd name="connsiteX7" fmla="*/ 3890779 w 4718093"/>
                <a:gd name="connsiteY7" fmla="*/ 2382617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32243 w 4718093"/>
                <a:gd name="connsiteY6" fmla="*/ 4429132 h 6000792"/>
                <a:gd name="connsiteX7" fmla="*/ 3860805 w 4718093"/>
                <a:gd name="connsiteY7" fmla="*/ 3357586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32243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932243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289301 w 4718093"/>
                <a:gd name="connsiteY2" fmla="*/ 2500330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289301 w 4718093"/>
                <a:gd name="connsiteY2" fmla="*/ 2500330 h 6000792"/>
                <a:gd name="connsiteX3" fmla="*/ 3789367 w 4718093"/>
                <a:gd name="connsiteY3" fmla="*/ 2428892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428892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428892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860805 w 4718093"/>
                <a:gd name="connsiteY6" fmla="*/ 385765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860805 w 4718093"/>
                <a:gd name="connsiteY6" fmla="*/ 3857652 h 6000792"/>
                <a:gd name="connsiteX7" fmla="*/ 3789367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789367 w 4718093"/>
                <a:gd name="connsiteY6" fmla="*/ 3786214 h 6000792"/>
                <a:gd name="connsiteX7" fmla="*/ 3789367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2143140 h 6000792"/>
                <a:gd name="connsiteX5" fmla="*/ 4718093 w 4718093"/>
                <a:gd name="connsiteY5" fmla="*/ 2857520 h 6000792"/>
                <a:gd name="connsiteX6" fmla="*/ 3789367 w 4718093"/>
                <a:gd name="connsiteY6" fmla="*/ 3786214 h 6000792"/>
                <a:gd name="connsiteX7" fmla="*/ 3789367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217995"/>
                <a:gd name="connsiteY0" fmla="*/ 0 h 6000792"/>
                <a:gd name="connsiteX1" fmla="*/ 3360739 w 4217995"/>
                <a:gd name="connsiteY1" fmla="*/ 0 h 6000792"/>
                <a:gd name="connsiteX2" fmla="*/ 3360739 w 4217995"/>
                <a:gd name="connsiteY2" fmla="*/ 2500330 h 6000792"/>
                <a:gd name="connsiteX3" fmla="*/ 3789367 w 4217995"/>
                <a:gd name="connsiteY3" fmla="*/ 2500330 h 6000792"/>
                <a:gd name="connsiteX4" fmla="*/ 3789367 w 4217995"/>
                <a:gd name="connsiteY4" fmla="*/ 2143140 h 6000792"/>
                <a:gd name="connsiteX5" fmla="*/ 4217995 w 4217995"/>
                <a:gd name="connsiteY5" fmla="*/ 2857520 h 6000792"/>
                <a:gd name="connsiteX6" fmla="*/ 3789367 w 4217995"/>
                <a:gd name="connsiteY6" fmla="*/ 3786214 h 6000792"/>
                <a:gd name="connsiteX7" fmla="*/ 3789367 w 4217995"/>
                <a:gd name="connsiteY7" fmla="*/ 3286148 h 6000792"/>
                <a:gd name="connsiteX8" fmla="*/ 3360739 w 4217995"/>
                <a:gd name="connsiteY8" fmla="*/ 3286148 h 6000792"/>
                <a:gd name="connsiteX9" fmla="*/ 3360739 w 4217995"/>
                <a:gd name="connsiteY9" fmla="*/ 6000792 h 6000792"/>
                <a:gd name="connsiteX10" fmla="*/ 3153 w 4217995"/>
                <a:gd name="connsiteY10" fmla="*/ 6000792 h 6000792"/>
                <a:gd name="connsiteX11" fmla="*/ 3153 w 4217995"/>
                <a:gd name="connsiteY11" fmla="*/ 0 h 6000792"/>
                <a:gd name="connsiteX0" fmla="*/ 3153 w 4289433"/>
                <a:gd name="connsiteY0" fmla="*/ 0 h 6000792"/>
                <a:gd name="connsiteX1" fmla="*/ 3360739 w 4289433"/>
                <a:gd name="connsiteY1" fmla="*/ 0 h 6000792"/>
                <a:gd name="connsiteX2" fmla="*/ 3360739 w 4289433"/>
                <a:gd name="connsiteY2" fmla="*/ 2500330 h 6000792"/>
                <a:gd name="connsiteX3" fmla="*/ 3789367 w 4289433"/>
                <a:gd name="connsiteY3" fmla="*/ 2500330 h 6000792"/>
                <a:gd name="connsiteX4" fmla="*/ 3789367 w 4289433"/>
                <a:gd name="connsiteY4" fmla="*/ 2143140 h 6000792"/>
                <a:gd name="connsiteX5" fmla="*/ 4289433 w 4289433"/>
                <a:gd name="connsiteY5" fmla="*/ 3000396 h 6000792"/>
                <a:gd name="connsiteX6" fmla="*/ 3789367 w 4289433"/>
                <a:gd name="connsiteY6" fmla="*/ 3786214 h 6000792"/>
                <a:gd name="connsiteX7" fmla="*/ 3789367 w 4289433"/>
                <a:gd name="connsiteY7" fmla="*/ 3286148 h 6000792"/>
                <a:gd name="connsiteX8" fmla="*/ 3360739 w 4289433"/>
                <a:gd name="connsiteY8" fmla="*/ 3286148 h 6000792"/>
                <a:gd name="connsiteX9" fmla="*/ 3360739 w 4289433"/>
                <a:gd name="connsiteY9" fmla="*/ 6000792 h 6000792"/>
                <a:gd name="connsiteX10" fmla="*/ 3153 w 4289433"/>
                <a:gd name="connsiteY10" fmla="*/ 6000792 h 6000792"/>
                <a:gd name="connsiteX11" fmla="*/ 3153 w 4289433"/>
                <a:gd name="connsiteY11" fmla="*/ 0 h 6000792"/>
                <a:gd name="connsiteX0" fmla="*/ 3153 w 4289433"/>
                <a:gd name="connsiteY0" fmla="*/ 0 h 6000792"/>
                <a:gd name="connsiteX1" fmla="*/ 3360739 w 4289433"/>
                <a:gd name="connsiteY1" fmla="*/ 0 h 6000792"/>
                <a:gd name="connsiteX2" fmla="*/ 3360739 w 4289433"/>
                <a:gd name="connsiteY2" fmla="*/ 2500330 h 6000792"/>
                <a:gd name="connsiteX3" fmla="*/ 3789367 w 4289433"/>
                <a:gd name="connsiteY3" fmla="*/ 2500330 h 6000792"/>
                <a:gd name="connsiteX4" fmla="*/ 3789367 w 4289433"/>
                <a:gd name="connsiteY4" fmla="*/ 2143140 h 6000792"/>
                <a:gd name="connsiteX5" fmla="*/ 4289433 w 4289433"/>
                <a:gd name="connsiteY5" fmla="*/ 2928958 h 6000792"/>
                <a:gd name="connsiteX6" fmla="*/ 3789367 w 4289433"/>
                <a:gd name="connsiteY6" fmla="*/ 3786214 h 6000792"/>
                <a:gd name="connsiteX7" fmla="*/ 3789367 w 4289433"/>
                <a:gd name="connsiteY7" fmla="*/ 3286148 h 6000792"/>
                <a:gd name="connsiteX8" fmla="*/ 3360739 w 4289433"/>
                <a:gd name="connsiteY8" fmla="*/ 3286148 h 6000792"/>
                <a:gd name="connsiteX9" fmla="*/ 3360739 w 4289433"/>
                <a:gd name="connsiteY9" fmla="*/ 6000792 h 6000792"/>
                <a:gd name="connsiteX10" fmla="*/ 3153 w 4289433"/>
                <a:gd name="connsiteY10" fmla="*/ 6000792 h 6000792"/>
                <a:gd name="connsiteX11" fmla="*/ 3153 w 4289433"/>
                <a:gd name="connsiteY11" fmla="*/ 0 h 6000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89433" h="6000792">
                  <a:moveTo>
                    <a:pt x="3153" y="0"/>
                  </a:moveTo>
                  <a:lnTo>
                    <a:pt x="3360739" y="0"/>
                  </a:lnTo>
                  <a:cubicBezTo>
                    <a:pt x="3363248" y="363993"/>
                    <a:pt x="3358230" y="2136337"/>
                    <a:pt x="3360739" y="2500330"/>
                  </a:cubicBezTo>
                  <a:lnTo>
                    <a:pt x="3789367" y="2500330"/>
                  </a:lnTo>
                  <a:lnTo>
                    <a:pt x="3789367" y="2143140"/>
                  </a:lnTo>
                  <a:lnTo>
                    <a:pt x="4289433" y="2928958"/>
                  </a:lnTo>
                  <a:lnTo>
                    <a:pt x="3789367" y="3786214"/>
                  </a:lnTo>
                  <a:lnTo>
                    <a:pt x="3789367" y="3286148"/>
                  </a:lnTo>
                  <a:lnTo>
                    <a:pt x="3360739" y="3286148"/>
                  </a:lnTo>
                  <a:lnTo>
                    <a:pt x="3360739" y="6000792"/>
                  </a:lnTo>
                  <a:lnTo>
                    <a:pt x="3153" y="6000792"/>
                  </a:lnTo>
                  <a:cubicBezTo>
                    <a:pt x="0" y="4010962"/>
                    <a:pt x="6306" y="1989830"/>
                    <a:pt x="3153" y="0"/>
                  </a:cubicBezTo>
                  <a:close/>
                </a:path>
              </a:pathLst>
            </a:custGeom>
            <a:solidFill>
              <a:srgbClr val="FFD243"/>
            </a:solidFill>
            <a:ln>
              <a:noFill/>
            </a:ln>
            <a:effectLst>
              <a:outerShdw blurRad="203200" dist="50800" algn="l" rotWithShape="0">
                <a:prstClr val="black">
                  <a:alpha val="71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pic>
          <p:nvPicPr>
            <p:cNvPr id="19" name="Picture 3" descr="thickness of uterine wall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301150" y="4573048"/>
              <a:ext cx="2471096" cy="1999224"/>
            </a:xfrm>
            <a:prstGeom prst="rect">
              <a:avLst/>
            </a:prstGeom>
            <a:noFill/>
          </p:spPr>
        </p:pic>
      </p:grpSp>
      <p:grpSp>
        <p:nvGrpSpPr>
          <p:cNvPr id="23" name="Group 22"/>
          <p:cNvGrpSpPr/>
          <p:nvPr>
            <p:custDataLst>
              <p:tags r:id="rId4"/>
            </p:custDataLst>
          </p:nvPr>
        </p:nvGrpSpPr>
        <p:grpSpPr>
          <a:xfrm>
            <a:off x="69803" y="1285860"/>
            <a:ext cx="2701997" cy="5286412"/>
            <a:chOff x="127773" y="1285860"/>
            <a:chExt cx="2801153" cy="5286412"/>
          </a:xfrm>
        </p:grpSpPr>
        <p:sp>
          <p:nvSpPr>
            <p:cNvPr id="10" name="Freeform 9"/>
            <p:cNvSpPr/>
            <p:nvPr/>
          </p:nvSpPr>
          <p:spPr>
            <a:xfrm>
              <a:off x="127773" y="1285860"/>
              <a:ext cx="2801153" cy="5286412"/>
            </a:xfrm>
            <a:custGeom>
              <a:avLst/>
              <a:gdLst>
                <a:gd name="connsiteX0" fmla="*/ 0 w 4724400"/>
                <a:gd name="connsiteY0" fmla="*/ 65314 h 4463143"/>
                <a:gd name="connsiteX1" fmla="*/ 3352800 w 4724400"/>
                <a:gd name="connsiteY1" fmla="*/ 0 h 4463143"/>
                <a:gd name="connsiteX2" fmla="*/ 3374572 w 4724400"/>
                <a:gd name="connsiteY2" fmla="*/ 1197428 h 4463143"/>
                <a:gd name="connsiteX3" fmla="*/ 3853543 w 4724400"/>
                <a:gd name="connsiteY3" fmla="*/ 1197428 h 4463143"/>
                <a:gd name="connsiteX4" fmla="*/ 3853543 w 4724400"/>
                <a:gd name="connsiteY4" fmla="*/ 892628 h 4463143"/>
                <a:gd name="connsiteX5" fmla="*/ 4724400 w 4724400"/>
                <a:gd name="connsiteY5" fmla="*/ 1828800 h 4463143"/>
                <a:gd name="connsiteX6" fmla="*/ 3918857 w 4724400"/>
                <a:gd name="connsiteY6" fmla="*/ 2721428 h 4463143"/>
                <a:gd name="connsiteX7" fmla="*/ 3897086 w 4724400"/>
                <a:gd name="connsiteY7" fmla="*/ 2416628 h 4463143"/>
                <a:gd name="connsiteX8" fmla="*/ 3331029 w 4724400"/>
                <a:gd name="connsiteY8" fmla="*/ 2416628 h 4463143"/>
                <a:gd name="connsiteX9" fmla="*/ 3331029 w 4724400"/>
                <a:gd name="connsiteY9" fmla="*/ 4397828 h 4463143"/>
                <a:gd name="connsiteX10" fmla="*/ 304800 w 4724400"/>
                <a:gd name="connsiteY10" fmla="*/ 4463143 h 4463143"/>
                <a:gd name="connsiteX11" fmla="*/ 152400 w 4724400"/>
                <a:gd name="connsiteY11" fmla="*/ 152400 h 4463143"/>
                <a:gd name="connsiteX0" fmla="*/ 0 w 4724400"/>
                <a:gd name="connsiteY0" fmla="*/ 95264 h 4493093"/>
                <a:gd name="connsiteX1" fmla="*/ 3352800 w 4724400"/>
                <a:gd name="connsiteY1" fmla="*/ 29950 h 4493093"/>
                <a:gd name="connsiteX2" fmla="*/ 3374572 w 4724400"/>
                <a:gd name="connsiteY2" fmla="*/ 1227378 h 4493093"/>
                <a:gd name="connsiteX3" fmla="*/ 3853543 w 4724400"/>
                <a:gd name="connsiteY3" fmla="*/ 1227378 h 4493093"/>
                <a:gd name="connsiteX4" fmla="*/ 3853543 w 4724400"/>
                <a:gd name="connsiteY4" fmla="*/ 922578 h 4493093"/>
                <a:gd name="connsiteX5" fmla="*/ 4724400 w 4724400"/>
                <a:gd name="connsiteY5" fmla="*/ 1858750 h 4493093"/>
                <a:gd name="connsiteX6" fmla="*/ 3918857 w 4724400"/>
                <a:gd name="connsiteY6" fmla="*/ 2751378 h 4493093"/>
                <a:gd name="connsiteX7" fmla="*/ 3897086 w 4724400"/>
                <a:gd name="connsiteY7" fmla="*/ 2446578 h 4493093"/>
                <a:gd name="connsiteX8" fmla="*/ 3331029 w 4724400"/>
                <a:gd name="connsiteY8" fmla="*/ 2446578 h 4493093"/>
                <a:gd name="connsiteX9" fmla="*/ 3331029 w 4724400"/>
                <a:gd name="connsiteY9" fmla="*/ 4427778 h 4493093"/>
                <a:gd name="connsiteX10" fmla="*/ 304800 w 4724400"/>
                <a:gd name="connsiteY10" fmla="*/ 4493093 h 4493093"/>
                <a:gd name="connsiteX11" fmla="*/ 57805 w 4724400"/>
                <a:gd name="connsiteY11" fmla="*/ 0 h 4493093"/>
                <a:gd name="connsiteX0" fmla="*/ 0 w 4724400"/>
                <a:gd name="connsiteY0" fmla="*/ 166702 h 4564531"/>
                <a:gd name="connsiteX1" fmla="*/ 3352800 w 4724400"/>
                <a:gd name="connsiteY1" fmla="*/ 101388 h 4564531"/>
                <a:gd name="connsiteX2" fmla="*/ 3374572 w 4724400"/>
                <a:gd name="connsiteY2" fmla="*/ 1298816 h 4564531"/>
                <a:gd name="connsiteX3" fmla="*/ 3853543 w 4724400"/>
                <a:gd name="connsiteY3" fmla="*/ 1298816 h 4564531"/>
                <a:gd name="connsiteX4" fmla="*/ 3853543 w 4724400"/>
                <a:gd name="connsiteY4" fmla="*/ 994016 h 4564531"/>
                <a:gd name="connsiteX5" fmla="*/ 4724400 w 4724400"/>
                <a:gd name="connsiteY5" fmla="*/ 1930188 h 4564531"/>
                <a:gd name="connsiteX6" fmla="*/ 3918857 w 4724400"/>
                <a:gd name="connsiteY6" fmla="*/ 2822816 h 4564531"/>
                <a:gd name="connsiteX7" fmla="*/ 3897086 w 4724400"/>
                <a:gd name="connsiteY7" fmla="*/ 2518016 h 4564531"/>
                <a:gd name="connsiteX8" fmla="*/ 3331029 w 4724400"/>
                <a:gd name="connsiteY8" fmla="*/ 2518016 h 4564531"/>
                <a:gd name="connsiteX9" fmla="*/ 3331029 w 4724400"/>
                <a:gd name="connsiteY9" fmla="*/ 4499216 h 4564531"/>
                <a:gd name="connsiteX10" fmla="*/ 304800 w 4724400"/>
                <a:gd name="connsiteY10" fmla="*/ 4564531 h 4564531"/>
                <a:gd name="connsiteX11" fmla="*/ 0 w 4724400"/>
                <a:gd name="connsiteY11" fmla="*/ 0 h 4564531"/>
                <a:gd name="connsiteX0" fmla="*/ 0 w 4724400"/>
                <a:gd name="connsiteY0" fmla="*/ 166702 h 4564531"/>
                <a:gd name="connsiteX1" fmla="*/ 3352800 w 4724400"/>
                <a:gd name="connsiteY1" fmla="*/ 101388 h 4564531"/>
                <a:gd name="connsiteX2" fmla="*/ 3374572 w 4724400"/>
                <a:gd name="connsiteY2" fmla="*/ 1298816 h 4564531"/>
                <a:gd name="connsiteX3" fmla="*/ 3853543 w 4724400"/>
                <a:gd name="connsiteY3" fmla="*/ 1298816 h 4564531"/>
                <a:gd name="connsiteX4" fmla="*/ 3853543 w 4724400"/>
                <a:gd name="connsiteY4" fmla="*/ 994016 h 4564531"/>
                <a:gd name="connsiteX5" fmla="*/ 4724400 w 4724400"/>
                <a:gd name="connsiteY5" fmla="*/ 1930188 h 4564531"/>
                <a:gd name="connsiteX6" fmla="*/ 3918857 w 4724400"/>
                <a:gd name="connsiteY6" fmla="*/ 2822816 h 4564531"/>
                <a:gd name="connsiteX7" fmla="*/ 3897086 w 4724400"/>
                <a:gd name="connsiteY7" fmla="*/ 2518016 h 4564531"/>
                <a:gd name="connsiteX8" fmla="*/ 3331029 w 4724400"/>
                <a:gd name="connsiteY8" fmla="*/ 2518016 h 4564531"/>
                <a:gd name="connsiteX9" fmla="*/ 3331029 w 4724400"/>
                <a:gd name="connsiteY9" fmla="*/ 4499216 h 4564531"/>
                <a:gd name="connsiteX10" fmla="*/ 304800 w 4724400"/>
                <a:gd name="connsiteY10" fmla="*/ 4564531 h 4564531"/>
                <a:gd name="connsiteX11" fmla="*/ 0 w 4724400"/>
                <a:gd name="connsiteY11" fmla="*/ 0 h 4564531"/>
                <a:gd name="connsiteX12" fmla="*/ 0 w 4724400"/>
                <a:gd name="connsiteY12" fmla="*/ 166702 h 4564531"/>
                <a:gd name="connsiteX0" fmla="*/ 419168 w 5143568"/>
                <a:gd name="connsiteY0" fmla="*/ 65314 h 4463143"/>
                <a:gd name="connsiteX1" fmla="*/ 3771968 w 5143568"/>
                <a:gd name="connsiteY1" fmla="*/ 0 h 4463143"/>
                <a:gd name="connsiteX2" fmla="*/ 3793740 w 5143568"/>
                <a:gd name="connsiteY2" fmla="*/ 1197428 h 4463143"/>
                <a:gd name="connsiteX3" fmla="*/ 4272711 w 5143568"/>
                <a:gd name="connsiteY3" fmla="*/ 1197428 h 4463143"/>
                <a:gd name="connsiteX4" fmla="*/ 4272711 w 5143568"/>
                <a:gd name="connsiteY4" fmla="*/ 892628 h 4463143"/>
                <a:gd name="connsiteX5" fmla="*/ 5143568 w 5143568"/>
                <a:gd name="connsiteY5" fmla="*/ 1828800 h 4463143"/>
                <a:gd name="connsiteX6" fmla="*/ 4338025 w 5143568"/>
                <a:gd name="connsiteY6" fmla="*/ 2721428 h 4463143"/>
                <a:gd name="connsiteX7" fmla="*/ 4316254 w 5143568"/>
                <a:gd name="connsiteY7" fmla="*/ 2416628 h 4463143"/>
                <a:gd name="connsiteX8" fmla="*/ 3750197 w 5143568"/>
                <a:gd name="connsiteY8" fmla="*/ 2416628 h 4463143"/>
                <a:gd name="connsiteX9" fmla="*/ 3750197 w 5143568"/>
                <a:gd name="connsiteY9" fmla="*/ 4397828 h 4463143"/>
                <a:gd name="connsiteX10" fmla="*/ 723968 w 5143568"/>
                <a:gd name="connsiteY10" fmla="*/ 4463143 h 4463143"/>
                <a:gd name="connsiteX11" fmla="*/ 0 w 5143568"/>
                <a:gd name="connsiteY11" fmla="*/ 1462771 h 4463143"/>
                <a:gd name="connsiteX12" fmla="*/ 419168 w 5143568"/>
                <a:gd name="connsiteY12" fmla="*/ 65314 h 4463143"/>
                <a:gd name="connsiteX0" fmla="*/ 0 w 4724400"/>
                <a:gd name="connsiteY0" fmla="*/ 65314 h 4463143"/>
                <a:gd name="connsiteX1" fmla="*/ 3352800 w 4724400"/>
                <a:gd name="connsiteY1" fmla="*/ 0 h 4463143"/>
                <a:gd name="connsiteX2" fmla="*/ 3374572 w 4724400"/>
                <a:gd name="connsiteY2" fmla="*/ 1197428 h 4463143"/>
                <a:gd name="connsiteX3" fmla="*/ 3853543 w 4724400"/>
                <a:gd name="connsiteY3" fmla="*/ 1197428 h 4463143"/>
                <a:gd name="connsiteX4" fmla="*/ 3853543 w 4724400"/>
                <a:gd name="connsiteY4" fmla="*/ 892628 h 4463143"/>
                <a:gd name="connsiteX5" fmla="*/ 4724400 w 4724400"/>
                <a:gd name="connsiteY5" fmla="*/ 1828800 h 4463143"/>
                <a:gd name="connsiteX6" fmla="*/ 3918857 w 4724400"/>
                <a:gd name="connsiteY6" fmla="*/ 2721428 h 4463143"/>
                <a:gd name="connsiteX7" fmla="*/ 3897086 w 4724400"/>
                <a:gd name="connsiteY7" fmla="*/ 2416628 h 4463143"/>
                <a:gd name="connsiteX8" fmla="*/ 3331029 w 4724400"/>
                <a:gd name="connsiteY8" fmla="*/ 2416628 h 4463143"/>
                <a:gd name="connsiteX9" fmla="*/ 3331029 w 4724400"/>
                <a:gd name="connsiteY9" fmla="*/ 4397828 h 4463143"/>
                <a:gd name="connsiteX10" fmla="*/ 304800 w 4724400"/>
                <a:gd name="connsiteY10" fmla="*/ 4463143 h 4463143"/>
                <a:gd name="connsiteX11" fmla="*/ 0 w 4724400"/>
                <a:gd name="connsiteY11" fmla="*/ 65314 h 4463143"/>
                <a:gd name="connsiteX0" fmla="*/ 61978 w 4786378"/>
                <a:gd name="connsiteY0" fmla="*/ 65314 h 4463143"/>
                <a:gd name="connsiteX1" fmla="*/ 3414778 w 4786378"/>
                <a:gd name="connsiteY1" fmla="*/ 0 h 4463143"/>
                <a:gd name="connsiteX2" fmla="*/ 3436550 w 4786378"/>
                <a:gd name="connsiteY2" fmla="*/ 1197428 h 4463143"/>
                <a:gd name="connsiteX3" fmla="*/ 3915521 w 4786378"/>
                <a:gd name="connsiteY3" fmla="*/ 1197428 h 4463143"/>
                <a:gd name="connsiteX4" fmla="*/ 3915521 w 4786378"/>
                <a:gd name="connsiteY4" fmla="*/ 892628 h 4463143"/>
                <a:gd name="connsiteX5" fmla="*/ 4786378 w 4786378"/>
                <a:gd name="connsiteY5" fmla="*/ 1828800 h 4463143"/>
                <a:gd name="connsiteX6" fmla="*/ 3980835 w 4786378"/>
                <a:gd name="connsiteY6" fmla="*/ 2721428 h 4463143"/>
                <a:gd name="connsiteX7" fmla="*/ 3959064 w 4786378"/>
                <a:gd name="connsiteY7" fmla="*/ 2416628 h 4463143"/>
                <a:gd name="connsiteX8" fmla="*/ 3393007 w 4786378"/>
                <a:gd name="connsiteY8" fmla="*/ 2416628 h 4463143"/>
                <a:gd name="connsiteX9" fmla="*/ 3393007 w 4786378"/>
                <a:gd name="connsiteY9" fmla="*/ 4397828 h 4463143"/>
                <a:gd name="connsiteX10" fmla="*/ 0 w 4786378"/>
                <a:gd name="connsiteY10" fmla="*/ 4463143 h 4463143"/>
                <a:gd name="connsiteX11" fmla="*/ 61978 w 4786378"/>
                <a:gd name="connsiteY11" fmla="*/ 65314 h 4463143"/>
                <a:gd name="connsiteX0" fmla="*/ 61978 w 4786378"/>
                <a:gd name="connsiteY0" fmla="*/ 65314 h 6034803"/>
                <a:gd name="connsiteX1" fmla="*/ 3414778 w 4786378"/>
                <a:gd name="connsiteY1" fmla="*/ 0 h 6034803"/>
                <a:gd name="connsiteX2" fmla="*/ 3436550 w 4786378"/>
                <a:gd name="connsiteY2" fmla="*/ 1197428 h 6034803"/>
                <a:gd name="connsiteX3" fmla="*/ 3915521 w 4786378"/>
                <a:gd name="connsiteY3" fmla="*/ 1197428 h 6034803"/>
                <a:gd name="connsiteX4" fmla="*/ 3915521 w 4786378"/>
                <a:gd name="connsiteY4" fmla="*/ 892628 h 6034803"/>
                <a:gd name="connsiteX5" fmla="*/ 4786378 w 4786378"/>
                <a:gd name="connsiteY5" fmla="*/ 1828800 h 6034803"/>
                <a:gd name="connsiteX6" fmla="*/ 3980835 w 4786378"/>
                <a:gd name="connsiteY6" fmla="*/ 2721428 h 6034803"/>
                <a:gd name="connsiteX7" fmla="*/ 3959064 w 4786378"/>
                <a:gd name="connsiteY7" fmla="*/ 2416628 h 6034803"/>
                <a:gd name="connsiteX8" fmla="*/ 3393007 w 4786378"/>
                <a:gd name="connsiteY8" fmla="*/ 2416628 h 6034803"/>
                <a:gd name="connsiteX9" fmla="*/ 3500462 w 4786378"/>
                <a:gd name="connsiteY9" fmla="*/ 6034803 h 6034803"/>
                <a:gd name="connsiteX10" fmla="*/ 0 w 4786378"/>
                <a:gd name="connsiteY10" fmla="*/ 4463143 h 6034803"/>
                <a:gd name="connsiteX11" fmla="*/ 61978 w 4786378"/>
                <a:gd name="connsiteY11" fmla="*/ 65314 h 6034803"/>
                <a:gd name="connsiteX0" fmla="*/ 0 w 4724400"/>
                <a:gd name="connsiteY0" fmla="*/ 65314 h 6034803"/>
                <a:gd name="connsiteX1" fmla="*/ 3352800 w 4724400"/>
                <a:gd name="connsiteY1" fmla="*/ 0 h 6034803"/>
                <a:gd name="connsiteX2" fmla="*/ 3374572 w 4724400"/>
                <a:gd name="connsiteY2" fmla="*/ 1197428 h 6034803"/>
                <a:gd name="connsiteX3" fmla="*/ 3853543 w 4724400"/>
                <a:gd name="connsiteY3" fmla="*/ 1197428 h 6034803"/>
                <a:gd name="connsiteX4" fmla="*/ 3853543 w 4724400"/>
                <a:gd name="connsiteY4" fmla="*/ 892628 h 6034803"/>
                <a:gd name="connsiteX5" fmla="*/ 4724400 w 4724400"/>
                <a:gd name="connsiteY5" fmla="*/ 1828800 h 6034803"/>
                <a:gd name="connsiteX6" fmla="*/ 3918857 w 4724400"/>
                <a:gd name="connsiteY6" fmla="*/ 2721428 h 6034803"/>
                <a:gd name="connsiteX7" fmla="*/ 3897086 w 4724400"/>
                <a:gd name="connsiteY7" fmla="*/ 2416628 h 6034803"/>
                <a:gd name="connsiteX8" fmla="*/ 3331029 w 4724400"/>
                <a:gd name="connsiteY8" fmla="*/ 2416628 h 6034803"/>
                <a:gd name="connsiteX9" fmla="*/ 3438484 w 4724400"/>
                <a:gd name="connsiteY9" fmla="*/ 6034803 h 6034803"/>
                <a:gd name="connsiteX10" fmla="*/ 9460 w 4724400"/>
                <a:gd name="connsiteY10" fmla="*/ 6034803 h 6034803"/>
                <a:gd name="connsiteX11" fmla="*/ 0 w 4724400"/>
                <a:gd name="connsiteY11" fmla="*/ 65314 h 6034803"/>
                <a:gd name="connsiteX0" fmla="*/ 0 w 4724400"/>
                <a:gd name="connsiteY0" fmla="*/ 0 h 5969489"/>
                <a:gd name="connsiteX1" fmla="*/ 3367046 w 4724400"/>
                <a:gd name="connsiteY1" fmla="*/ 40135 h 5969489"/>
                <a:gd name="connsiteX2" fmla="*/ 3374572 w 4724400"/>
                <a:gd name="connsiteY2" fmla="*/ 1132114 h 5969489"/>
                <a:gd name="connsiteX3" fmla="*/ 3853543 w 4724400"/>
                <a:gd name="connsiteY3" fmla="*/ 1132114 h 5969489"/>
                <a:gd name="connsiteX4" fmla="*/ 3853543 w 4724400"/>
                <a:gd name="connsiteY4" fmla="*/ 827314 h 5969489"/>
                <a:gd name="connsiteX5" fmla="*/ 4724400 w 4724400"/>
                <a:gd name="connsiteY5" fmla="*/ 1763486 h 5969489"/>
                <a:gd name="connsiteX6" fmla="*/ 3918857 w 4724400"/>
                <a:gd name="connsiteY6" fmla="*/ 2656114 h 5969489"/>
                <a:gd name="connsiteX7" fmla="*/ 3897086 w 4724400"/>
                <a:gd name="connsiteY7" fmla="*/ 2351314 h 5969489"/>
                <a:gd name="connsiteX8" fmla="*/ 3331029 w 4724400"/>
                <a:gd name="connsiteY8" fmla="*/ 2351314 h 5969489"/>
                <a:gd name="connsiteX9" fmla="*/ 3438484 w 4724400"/>
                <a:gd name="connsiteY9" fmla="*/ 5969489 h 5969489"/>
                <a:gd name="connsiteX10" fmla="*/ 9460 w 4724400"/>
                <a:gd name="connsiteY10" fmla="*/ 5969489 h 5969489"/>
                <a:gd name="connsiteX11" fmla="*/ 0 w 4724400"/>
                <a:gd name="connsiteY11" fmla="*/ 0 h 5969489"/>
                <a:gd name="connsiteX0" fmla="*/ 0 w 4724400"/>
                <a:gd name="connsiteY0" fmla="*/ 31303 h 6000792"/>
                <a:gd name="connsiteX1" fmla="*/ 3367046 w 4724400"/>
                <a:gd name="connsiteY1" fmla="*/ 0 h 6000792"/>
                <a:gd name="connsiteX2" fmla="*/ 3374572 w 4724400"/>
                <a:gd name="connsiteY2" fmla="*/ 1163417 h 6000792"/>
                <a:gd name="connsiteX3" fmla="*/ 3853543 w 4724400"/>
                <a:gd name="connsiteY3" fmla="*/ 1163417 h 6000792"/>
                <a:gd name="connsiteX4" fmla="*/ 3853543 w 4724400"/>
                <a:gd name="connsiteY4" fmla="*/ 858617 h 6000792"/>
                <a:gd name="connsiteX5" fmla="*/ 4724400 w 4724400"/>
                <a:gd name="connsiteY5" fmla="*/ 1794789 h 6000792"/>
                <a:gd name="connsiteX6" fmla="*/ 3918857 w 4724400"/>
                <a:gd name="connsiteY6" fmla="*/ 2687417 h 6000792"/>
                <a:gd name="connsiteX7" fmla="*/ 3897086 w 4724400"/>
                <a:gd name="connsiteY7" fmla="*/ 2382617 h 6000792"/>
                <a:gd name="connsiteX8" fmla="*/ 3331029 w 4724400"/>
                <a:gd name="connsiteY8" fmla="*/ 2382617 h 6000792"/>
                <a:gd name="connsiteX9" fmla="*/ 3438484 w 4724400"/>
                <a:gd name="connsiteY9" fmla="*/ 6000792 h 6000792"/>
                <a:gd name="connsiteX10" fmla="*/ 9460 w 4724400"/>
                <a:gd name="connsiteY10" fmla="*/ 6000792 h 6000792"/>
                <a:gd name="connsiteX11" fmla="*/ 0 w 4724400"/>
                <a:gd name="connsiteY11" fmla="*/ 31303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12550 w 4718093"/>
                <a:gd name="connsiteY6" fmla="*/ 2687417 h 6000792"/>
                <a:gd name="connsiteX7" fmla="*/ 3890779 w 4718093"/>
                <a:gd name="connsiteY7" fmla="*/ 2382617 h 6000792"/>
                <a:gd name="connsiteX8" fmla="*/ 3324722 w 4718093"/>
                <a:gd name="connsiteY8" fmla="*/ 2382617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12550 w 4718093"/>
                <a:gd name="connsiteY6" fmla="*/ 2687417 h 6000792"/>
                <a:gd name="connsiteX7" fmla="*/ 3890779 w 4718093"/>
                <a:gd name="connsiteY7" fmla="*/ 2382617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32243 w 4718093"/>
                <a:gd name="connsiteY6" fmla="*/ 4429132 h 6000792"/>
                <a:gd name="connsiteX7" fmla="*/ 3890779 w 4718093"/>
                <a:gd name="connsiteY7" fmla="*/ 2382617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32243 w 4718093"/>
                <a:gd name="connsiteY6" fmla="*/ 4429132 h 6000792"/>
                <a:gd name="connsiteX7" fmla="*/ 3860805 w 4718093"/>
                <a:gd name="connsiteY7" fmla="*/ 3357586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1794789 h 6000792"/>
                <a:gd name="connsiteX6" fmla="*/ 3932243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932243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8265 w 4718093"/>
                <a:gd name="connsiteY2" fmla="*/ 1163417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289301 w 4718093"/>
                <a:gd name="connsiteY2" fmla="*/ 2500330 h 6000792"/>
                <a:gd name="connsiteX3" fmla="*/ 3847236 w 4718093"/>
                <a:gd name="connsiteY3" fmla="*/ 1163417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289301 w 4718093"/>
                <a:gd name="connsiteY2" fmla="*/ 2500330 h 6000792"/>
                <a:gd name="connsiteX3" fmla="*/ 3789367 w 4718093"/>
                <a:gd name="connsiteY3" fmla="*/ 2428892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428892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432177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428892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847236 w 4718093"/>
                <a:gd name="connsiteY4" fmla="*/ 858617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860805 w 4718093"/>
                <a:gd name="connsiteY6" fmla="*/ 442913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860805 w 4718093"/>
                <a:gd name="connsiteY6" fmla="*/ 3857652 h 6000792"/>
                <a:gd name="connsiteX7" fmla="*/ 3860805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860805 w 4718093"/>
                <a:gd name="connsiteY6" fmla="*/ 3857652 h 6000792"/>
                <a:gd name="connsiteX7" fmla="*/ 3789367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1857388 h 6000792"/>
                <a:gd name="connsiteX5" fmla="*/ 4718093 w 4718093"/>
                <a:gd name="connsiteY5" fmla="*/ 2857520 h 6000792"/>
                <a:gd name="connsiteX6" fmla="*/ 3789367 w 4718093"/>
                <a:gd name="connsiteY6" fmla="*/ 3786214 h 6000792"/>
                <a:gd name="connsiteX7" fmla="*/ 3789367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718093"/>
                <a:gd name="connsiteY0" fmla="*/ 0 h 6000792"/>
                <a:gd name="connsiteX1" fmla="*/ 3360739 w 4718093"/>
                <a:gd name="connsiteY1" fmla="*/ 0 h 6000792"/>
                <a:gd name="connsiteX2" fmla="*/ 3360739 w 4718093"/>
                <a:gd name="connsiteY2" fmla="*/ 2500330 h 6000792"/>
                <a:gd name="connsiteX3" fmla="*/ 3789367 w 4718093"/>
                <a:gd name="connsiteY3" fmla="*/ 2500330 h 6000792"/>
                <a:gd name="connsiteX4" fmla="*/ 3789367 w 4718093"/>
                <a:gd name="connsiteY4" fmla="*/ 2143140 h 6000792"/>
                <a:gd name="connsiteX5" fmla="*/ 4718093 w 4718093"/>
                <a:gd name="connsiteY5" fmla="*/ 2857520 h 6000792"/>
                <a:gd name="connsiteX6" fmla="*/ 3789367 w 4718093"/>
                <a:gd name="connsiteY6" fmla="*/ 3786214 h 6000792"/>
                <a:gd name="connsiteX7" fmla="*/ 3789367 w 4718093"/>
                <a:gd name="connsiteY7" fmla="*/ 3286148 h 6000792"/>
                <a:gd name="connsiteX8" fmla="*/ 3360739 w 4718093"/>
                <a:gd name="connsiteY8" fmla="*/ 3286148 h 6000792"/>
                <a:gd name="connsiteX9" fmla="*/ 3360739 w 4718093"/>
                <a:gd name="connsiteY9" fmla="*/ 6000792 h 6000792"/>
                <a:gd name="connsiteX10" fmla="*/ 3153 w 4718093"/>
                <a:gd name="connsiteY10" fmla="*/ 6000792 h 6000792"/>
                <a:gd name="connsiteX11" fmla="*/ 3153 w 4718093"/>
                <a:gd name="connsiteY11" fmla="*/ 0 h 6000792"/>
                <a:gd name="connsiteX0" fmla="*/ 3153 w 4217995"/>
                <a:gd name="connsiteY0" fmla="*/ 0 h 6000792"/>
                <a:gd name="connsiteX1" fmla="*/ 3360739 w 4217995"/>
                <a:gd name="connsiteY1" fmla="*/ 0 h 6000792"/>
                <a:gd name="connsiteX2" fmla="*/ 3360739 w 4217995"/>
                <a:gd name="connsiteY2" fmla="*/ 2500330 h 6000792"/>
                <a:gd name="connsiteX3" fmla="*/ 3789367 w 4217995"/>
                <a:gd name="connsiteY3" fmla="*/ 2500330 h 6000792"/>
                <a:gd name="connsiteX4" fmla="*/ 3789367 w 4217995"/>
                <a:gd name="connsiteY4" fmla="*/ 2143140 h 6000792"/>
                <a:gd name="connsiteX5" fmla="*/ 4217995 w 4217995"/>
                <a:gd name="connsiteY5" fmla="*/ 2857520 h 6000792"/>
                <a:gd name="connsiteX6" fmla="*/ 3789367 w 4217995"/>
                <a:gd name="connsiteY6" fmla="*/ 3786214 h 6000792"/>
                <a:gd name="connsiteX7" fmla="*/ 3789367 w 4217995"/>
                <a:gd name="connsiteY7" fmla="*/ 3286148 h 6000792"/>
                <a:gd name="connsiteX8" fmla="*/ 3360739 w 4217995"/>
                <a:gd name="connsiteY8" fmla="*/ 3286148 h 6000792"/>
                <a:gd name="connsiteX9" fmla="*/ 3360739 w 4217995"/>
                <a:gd name="connsiteY9" fmla="*/ 6000792 h 6000792"/>
                <a:gd name="connsiteX10" fmla="*/ 3153 w 4217995"/>
                <a:gd name="connsiteY10" fmla="*/ 6000792 h 6000792"/>
                <a:gd name="connsiteX11" fmla="*/ 3153 w 4217995"/>
                <a:gd name="connsiteY11" fmla="*/ 0 h 6000792"/>
                <a:gd name="connsiteX0" fmla="*/ 3153 w 4289433"/>
                <a:gd name="connsiteY0" fmla="*/ 0 h 6000792"/>
                <a:gd name="connsiteX1" fmla="*/ 3360739 w 4289433"/>
                <a:gd name="connsiteY1" fmla="*/ 0 h 6000792"/>
                <a:gd name="connsiteX2" fmla="*/ 3360739 w 4289433"/>
                <a:gd name="connsiteY2" fmla="*/ 2500330 h 6000792"/>
                <a:gd name="connsiteX3" fmla="*/ 3789367 w 4289433"/>
                <a:gd name="connsiteY3" fmla="*/ 2500330 h 6000792"/>
                <a:gd name="connsiteX4" fmla="*/ 3789367 w 4289433"/>
                <a:gd name="connsiteY4" fmla="*/ 2143140 h 6000792"/>
                <a:gd name="connsiteX5" fmla="*/ 4289433 w 4289433"/>
                <a:gd name="connsiteY5" fmla="*/ 3000396 h 6000792"/>
                <a:gd name="connsiteX6" fmla="*/ 3789367 w 4289433"/>
                <a:gd name="connsiteY6" fmla="*/ 3786214 h 6000792"/>
                <a:gd name="connsiteX7" fmla="*/ 3789367 w 4289433"/>
                <a:gd name="connsiteY7" fmla="*/ 3286148 h 6000792"/>
                <a:gd name="connsiteX8" fmla="*/ 3360739 w 4289433"/>
                <a:gd name="connsiteY8" fmla="*/ 3286148 h 6000792"/>
                <a:gd name="connsiteX9" fmla="*/ 3360739 w 4289433"/>
                <a:gd name="connsiteY9" fmla="*/ 6000792 h 6000792"/>
                <a:gd name="connsiteX10" fmla="*/ 3153 w 4289433"/>
                <a:gd name="connsiteY10" fmla="*/ 6000792 h 6000792"/>
                <a:gd name="connsiteX11" fmla="*/ 3153 w 4289433"/>
                <a:gd name="connsiteY11" fmla="*/ 0 h 6000792"/>
                <a:gd name="connsiteX0" fmla="*/ 3153 w 4289433"/>
                <a:gd name="connsiteY0" fmla="*/ 0 h 6000792"/>
                <a:gd name="connsiteX1" fmla="*/ 3360739 w 4289433"/>
                <a:gd name="connsiteY1" fmla="*/ 0 h 6000792"/>
                <a:gd name="connsiteX2" fmla="*/ 3360739 w 4289433"/>
                <a:gd name="connsiteY2" fmla="*/ 2500330 h 6000792"/>
                <a:gd name="connsiteX3" fmla="*/ 3789367 w 4289433"/>
                <a:gd name="connsiteY3" fmla="*/ 2500330 h 6000792"/>
                <a:gd name="connsiteX4" fmla="*/ 3789367 w 4289433"/>
                <a:gd name="connsiteY4" fmla="*/ 2143140 h 6000792"/>
                <a:gd name="connsiteX5" fmla="*/ 4289433 w 4289433"/>
                <a:gd name="connsiteY5" fmla="*/ 2928958 h 6000792"/>
                <a:gd name="connsiteX6" fmla="*/ 3789367 w 4289433"/>
                <a:gd name="connsiteY6" fmla="*/ 3786214 h 6000792"/>
                <a:gd name="connsiteX7" fmla="*/ 3789367 w 4289433"/>
                <a:gd name="connsiteY7" fmla="*/ 3286148 h 6000792"/>
                <a:gd name="connsiteX8" fmla="*/ 3360739 w 4289433"/>
                <a:gd name="connsiteY8" fmla="*/ 3286148 h 6000792"/>
                <a:gd name="connsiteX9" fmla="*/ 3360739 w 4289433"/>
                <a:gd name="connsiteY9" fmla="*/ 6000792 h 6000792"/>
                <a:gd name="connsiteX10" fmla="*/ 3153 w 4289433"/>
                <a:gd name="connsiteY10" fmla="*/ 6000792 h 6000792"/>
                <a:gd name="connsiteX11" fmla="*/ 3153 w 4289433"/>
                <a:gd name="connsiteY11" fmla="*/ 0 h 6000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89433" h="6000792">
                  <a:moveTo>
                    <a:pt x="3153" y="0"/>
                  </a:moveTo>
                  <a:lnTo>
                    <a:pt x="3360739" y="0"/>
                  </a:lnTo>
                  <a:cubicBezTo>
                    <a:pt x="3363248" y="363993"/>
                    <a:pt x="3358230" y="2136337"/>
                    <a:pt x="3360739" y="2500330"/>
                  </a:cubicBezTo>
                  <a:lnTo>
                    <a:pt x="3789367" y="2500330"/>
                  </a:lnTo>
                  <a:lnTo>
                    <a:pt x="3789367" y="2143140"/>
                  </a:lnTo>
                  <a:lnTo>
                    <a:pt x="4289433" y="2928958"/>
                  </a:lnTo>
                  <a:lnTo>
                    <a:pt x="3789367" y="3786214"/>
                  </a:lnTo>
                  <a:lnTo>
                    <a:pt x="3789367" y="3286148"/>
                  </a:lnTo>
                  <a:lnTo>
                    <a:pt x="3360739" y="3286148"/>
                  </a:lnTo>
                  <a:lnTo>
                    <a:pt x="3360739" y="6000792"/>
                  </a:lnTo>
                  <a:lnTo>
                    <a:pt x="3153" y="6000792"/>
                  </a:lnTo>
                  <a:cubicBezTo>
                    <a:pt x="0" y="4010962"/>
                    <a:pt x="6306" y="1989830"/>
                    <a:pt x="3153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203200" dist="50800" algn="l" rotWithShape="0">
                <a:prstClr val="black">
                  <a:alpha val="71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pic>
          <p:nvPicPr>
            <p:cNvPr id="18" name="Picture 4" descr="thickness of uterine wall 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857224" y="4586063"/>
              <a:ext cx="1448550" cy="1986209"/>
            </a:xfrm>
            <a:prstGeom prst="rect">
              <a:avLst/>
            </a:prstGeom>
            <a:noFill/>
          </p:spPr>
        </p:pic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28728" y="-24"/>
            <a:ext cx="7715272" cy="1143000"/>
          </a:xfrm>
        </p:spPr>
        <p:txBody>
          <a:bodyPr/>
          <a:lstStyle/>
          <a:p>
            <a:pPr marL="174625" algn="l"/>
            <a:r>
              <a:rPr lang="en-US" dirty="0" smtClean="0"/>
              <a:t>Menstrual Cycle</a:t>
            </a:r>
            <a:endParaRPr lang="en-SG" dirty="0"/>
          </a:p>
        </p:txBody>
      </p:sp>
      <p:sp>
        <p:nvSpPr>
          <p:cNvPr id="14" name="Rectangle 7"/>
          <p:cNvSpPr txBox="1">
            <a:spLocks noChangeArrowheads="1"/>
          </p:cNvSpPr>
          <p:nvPr/>
        </p:nvSpPr>
        <p:spPr>
          <a:xfrm>
            <a:off x="98942" y="1351173"/>
            <a:ext cx="2071702" cy="457203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sz="2400" u="sng" dirty="0" smtClean="0">
                <a:solidFill>
                  <a:schemeClr val="accent2">
                    <a:lumMod val="50000"/>
                  </a:schemeClr>
                </a:solidFill>
              </a:rPr>
              <a:t>Menstruation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Day 1 to 5</a:t>
            </a:r>
          </a:p>
          <a:p>
            <a:pPr marL="342900" marR="0" lvl="0" indent="-24765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Endometrium</a:t>
            </a:r>
            <a:r>
              <a:rPr kumimoji="0" lang="en-US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thickness reaches minimum</a:t>
            </a:r>
          </a:p>
          <a:p>
            <a:pPr marL="342900" marR="0" lvl="0" indent="-24765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Menses</a:t>
            </a:r>
            <a:endParaRPr kumimoji="0" lang="en-US" sz="2000" b="0" i="0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ctangle 7"/>
          <p:cNvSpPr txBox="1">
            <a:spLocks noChangeArrowheads="1"/>
          </p:cNvSpPr>
          <p:nvPr/>
        </p:nvSpPr>
        <p:spPr>
          <a:xfrm>
            <a:off x="2195920" y="1357298"/>
            <a:ext cx="2798770" cy="3079814"/>
          </a:xfrm>
          <a:prstGeom prst="rect">
            <a:avLst/>
          </a:prstGeom>
        </p:spPr>
        <p:txBody>
          <a:bodyPr/>
          <a:lstStyle/>
          <a:p>
            <a:pPr marR="0" lvl="0" algn="ctr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sz="2400" u="sng" dirty="0" smtClean="0">
                <a:solidFill>
                  <a:schemeClr val="accent2">
                    <a:lumMod val="50000"/>
                  </a:schemeClr>
                </a:solidFill>
              </a:rPr>
              <a:t>Follicular Phase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Day 6 to 14</a:t>
            </a:r>
          </a:p>
          <a:p>
            <a:pPr marL="361950" marR="0" lvl="0" indent="-266700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</a:rPr>
              <a:t>Endometrium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 thickness increases with rich supply of capillaries</a:t>
            </a:r>
          </a:p>
          <a:p>
            <a:pPr marL="725488" marR="0" lvl="0" indent="-188913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Ovulation: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 Day 14</a:t>
            </a:r>
          </a:p>
          <a:p>
            <a:pPr marL="725488" marR="0" lvl="0" indent="-188913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="1" dirty="0" smtClean="0">
                <a:solidFill>
                  <a:schemeClr val="accent2">
                    <a:lumMod val="50000"/>
                  </a:schemeClr>
                </a:solidFill>
              </a:rPr>
              <a:t>Fertile: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 Day 11 - 16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Rectangle 7"/>
          <p:cNvSpPr txBox="1">
            <a:spLocks noChangeArrowheads="1"/>
          </p:cNvSpPr>
          <p:nvPr/>
        </p:nvSpPr>
        <p:spPr>
          <a:xfrm>
            <a:off x="4990158" y="1357298"/>
            <a:ext cx="2130484" cy="4572032"/>
          </a:xfrm>
          <a:prstGeom prst="rect">
            <a:avLst/>
          </a:prstGeom>
        </p:spPr>
        <p:txBody>
          <a:bodyPr/>
          <a:lstStyle/>
          <a:p>
            <a:pPr marR="0" lvl="0" algn="ctr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lang="en-US" sz="2400" u="sng" dirty="0" err="1" smtClean="0">
                <a:solidFill>
                  <a:schemeClr val="accent2">
                    <a:lumMod val="50000"/>
                  </a:schemeClr>
                </a:solidFill>
              </a:rPr>
              <a:t>Luteal</a:t>
            </a:r>
            <a:r>
              <a:rPr lang="en-US" sz="2400" u="sng" dirty="0" smtClean="0">
                <a:solidFill>
                  <a:schemeClr val="accent2">
                    <a:lumMod val="50000"/>
                  </a:schemeClr>
                </a:solidFill>
              </a:rPr>
              <a:t> Phase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Day 14 to 28</a:t>
            </a:r>
          </a:p>
          <a:p>
            <a:pPr marL="268288" lvl="0" indent="-155575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Maintenance of uterine lining in preparation for implantation</a:t>
            </a:r>
          </a:p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Rectangle 7"/>
          <p:cNvSpPr txBox="1">
            <a:spLocks noChangeArrowheads="1"/>
          </p:cNvSpPr>
          <p:nvPr/>
        </p:nvSpPr>
        <p:spPr>
          <a:xfrm>
            <a:off x="7167940" y="1357298"/>
            <a:ext cx="1928794" cy="2719774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Day 28</a:t>
            </a:r>
          </a:p>
          <a:p>
            <a:pPr marL="266700" marR="0" lvl="0" indent="-17145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no implantation takes place, </a:t>
            </a:r>
            <a:r>
              <a:rPr kumimoji="0" lang="en-US" sz="2000" b="0" i="0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endometrium</a:t>
            </a:r>
            <a:r>
              <a:rPr kumimoji="0" lang="en-US" sz="2000" b="0" i="0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breaks down</a:t>
            </a:r>
          </a:p>
          <a:p>
            <a:pPr marL="803275" marR="0" lvl="0" indent="-173038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aseline="0" dirty="0" smtClean="0">
                <a:solidFill>
                  <a:schemeClr val="accent2">
                    <a:lumMod val="50000"/>
                  </a:schemeClr>
                </a:solidFill>
              </a:rPr>
              <a:t>Menses</a:t>
            </a:r>
            <a:endParaRPr kumimoji="0" lang="en-US" sz="2000" b="0" i="0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U-Turn Arrow 11"/>
          <p:cNvSpPr/>
          <p:nvPr>
            <p:custDataLst>
              <p:tags r:id="rId5"/>
            </p:custDataLst>
          </p:nvPr>
        </p:nvSpPr>
        <p:spPr>
          <a:xfrm rot="10800000">
            <a:off x="245814" y="5931392"/>
            <a:ext cx="8501122" cy="821511"/>
          </a:xfrm>
          <a:prstGeom prst="uturnArrow">
            <a:avLst>
              <a:gd name="adj1" fmla="val 26662"/>
              <a:gd name="adj2" fmla="val 25000"/>
              <a:gd name="adj3" fmla="val 45998"/>
              <a:gd name="adj4" fmla="val 27947"/>
              <a:gd name="adj5" fmla="val 100000"/>
            </a:avLst>
          </a:prstGeom>
          <a:gradFill flip="none" rotWithShape="1">
            <a:gsLst>
              <a:gs pos="56000">
                <a:schemeClr val="tx2"/>
              </a:gs>
              <a:gs pos="8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44450">
            <a:noFill/>
          </a:ln>
          <a:effectLst>
            <a:outerShdw blurRad="101600" dist="127000" dir="13800000" algn="l" rotWithShape="0">
              <a:prstClr val="black">
                <a:alpha val="9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 bldLvl="5"/>
      <p:bldP spid="15" grpId="0" uiExpand="1" build="p" bldLvl="5"/>
      <p:bldP spid="16" grpId="0" uiExpand="1" build="p" bldLvl="5"/>
      <p:bldP spid="17" grpId="0" uiExpand="1" build="p" bldLvl="5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32523" y="-99392"/>
            <a:ext cx="9409046" cy="7056784"/>
          </a:xfrm>
          <a:prstGeom prst="rect">
            <a:avLst/>
          </a:prstGeom>
          <a:solidFill>
            <a:schemeClr val="tx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792088" y="2644170"/>
            <a:ext cx="7596336" cy="156966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ellerose" pitchFamily="2" charset="0"/>
                <a:cs typeface="Miriam Transparent" pitchFamily="2" charset="-79"/>
              </a:rPr>
              <a:t>Chapter 6.1.4</a:t>
            </a:r>
          </a:p>
          <a:p>
            <a:pPr algn="ctr"/>
            <a:r>
              <a:rPr lang="en-US" sz="6000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ellerose" pitchFamily="2" charset="0"/>
                <a:cs typeface="Miriam Transparent" pitchFamily="2" charset="-79"/>
              </a:rPr>
              <a:t>Copulation &amp; Fertilization</a:t>
            </a:r>
          </a:p>
        </p:txBody>
      </p:sp>
    </p:spTree>
    <p:extLst>
      <p:ext uri="{BB962C8B-B14F-4D97-AF65-F5344CB8AC3E}">
        <p14:creationId xmlns:p14="http://schemas.microsoft.com/office/powerpoint/2010/main" val="33628535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SG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en-SG" smtClean="0"/>
          </a:p>
        </p:txBody>
      </p:sp>
      <p:pic>
        <p:nvPicPr>
          <p:cNvPr id="6148" name="Picture 4" descr="CelineDiary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71500" y="0"/>
            <a:ext cx="1028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28813" y="785813"/>
            <a:ext cx="4230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latin typeface="Ellianarelle's Path" pitchFamily="2" charset="0"/>
              </a:rPr>
              <a:t>Learning Objectives</a:t>
            </a:r>
            <a:endParaRPr lang="en-SG" sz="4000">
              <a:latin typeface="Ellianarelle's Path" pitchFamily="2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46213" y="1571612"/>
            <a:ext cx="5483241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1813" indent="-531813">
              <a:tabLst>
                <a:tab pos="531813" algn="l"/>
              </a:tabLst>
            </a:pPr>
            <a:r>
              <a:rPr lang="en-US" sz="2000" dirty="0">
                <a:latin typeface="+mj-lt"/>
              </a:rPr>
              <a:t>By the end of the lesson, you should be able to</a:t>
            </a:r>
            <a:r>
              <a:rPr lang="en-US" sz="2000" dirty="0" smtClean="0">
                <a:latin typeface="+mj-lt"/>
              </a:rPr>
              <a:t>:</a:t>
            </a:r>
          </a:p>
          <a:p>
            <a:pPr marL="531813" indent="-531813">
              <a:tabLst>
                <a:tab pos="531813" algn="l"/>
              </a:tabLst>
            </a:pPr>
            <a:endParaRPr lang="en-US" sz="2000" dirty="0">
              <a:latin typeface="+mj-lt"/>
            </a:endParaRPr>
          </a:p>
          <a:p>
            <a:pPr marL="546100" indent="-457200">
              <a:spcAft>
                <a:spcPts val="1200"/>
              </a:spcAft>
              <a:buFont typeface="+mj-lt"/>
              <a:buAutoNum type="alphaLcParenR" startAt="6"/>
              <a:tabLst>
                <a:tab pos="444500" algn="l"/>
              </a:tabLst>
            </a:pPr>
            <a:r>
              <a:rPr lang="en-US" sz="2000" dirty="0"/>
              <a:t>recognise that in sexual reproduction a new individual is formed through the union of an egg and a sperm.</a:t>
            </a:r>
            <a:endParaRPr lang="en-SG" sz="2000" dirty="0"/>
          </a:p>
          <a:p>
            <a:pPr marL="444500" indent="-355600">
              <a:spcAft>
                <a:spcPts val="1200"/>
              </a:spcAft>
              <a:buFont typeface="+mj-lt"/>
              <a:buAutoNum type="alphaLcParenR" startAt="6"/>
              <a:tabLst>
                <a:tab pos="444500" algn="l"/>
              </a:tabLst>
            </a:pPr>
            <a:r>
              <a:rPr lang="en-US" sz="2000" dirty="0"/>
              <a:t>recognise that a new individual formed through sexual reproduction receives genetic information from its mother (via the egg) and its father (via the sperm).</a:t>
            </a:r>
            <a:endParaRPr lang="en-SG" sz="2000" dirty="0"/>
          </a:p>
        </p:txBody>
      </p:sp>
    </p:spTree>
    <p:extLst>
      <p:ext uri="{BB962C8B-B14F-4D97-AF65-F5344CB8AC3E}">
        <p14:creationId xmlns:p14="http://schemas.microsoft.com/office/powerpoint/2010/main" val="25743290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uiExpand="1" build="p" bldLvl="5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7290" y="-24"/>
            <a:ext cx="7786710" cy="1143000"/>
          </a:xfrm>
        </p:spPr>
        <p:txBody>
          <a:bodyPr/>
          <a:lstStyle/>
          <a:p>
            <a:pPr algn="l"/>
            <a:r>
              <a:rPr lang="en-US" dirty="0" smtClean="0"/>
              <a:t>Copulation (Mating)</a:t>
            </a:r>
            <a:endParaRPr lang="en-SG" dirty="0"/>
          </a:p>
        </p:txBody>
      </p:sp>
      <p:graphicFrame>
        <p:nvGraphicFramePr>
          <p:cNvPr id="4" name="Diagram 3"/>
          <p:cNvGraphicFramePr/>
          <p:nvPr>
            <p:custDataLst>
              <p:tags r:id="rId1"/>
            </p:custDataLst>
          </p:nvPr>
        </p:nvGraphicFramePr>
        <p:xfrm>
          <a:off x="1500166" y="1285860"/>
          <a:ext cx="6715172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D03840-075D-49D9-906F-04619FB24F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BBD03840-075D-49D9-906F-04619FB24F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4E22AA-3D48-43E8-956B-D084040572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7B4E22AA-3D48-43E8-956B-D084040572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B9AEB7A-9A2A-4FEB-B68B-5DFA537587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2B9AEB7A-9A2A-4FEB-B68B-5DFA537587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273374-0DF1-49D5-A081-8EE17CB908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D2273374-0DF1-49D5-A081-8EE17CB908A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8A0C88-00C7-432E-891E-4FE5FEF965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C68A0C88-00C7-432E-891E-4FE5FEF965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45BCB2-217E-452A-A93A-A0E629CB39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E745BCB2-217E-452A-A93A-A0E629CB39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1E0C21-9624-4A03-B2AA-A04E59D588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3C1E0C21-9624-4A03-B2AA-A04E59D588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C06DCD-6EF6-45AC-B63B-0D7DB58DE1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5FC06DCD-6EF6-45AC-B63B-0D7DB58DE1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5BEAE13-8620-4C8B-91C2-1B201F57C8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">
                                            <p:graphicEl>
                                              <a:dgm id="{F5BEAE13-8620-4C8B-91C2-1B201F57C8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D29DBA0-D08B-483A-8054-F28C64CA71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DD29DBA0-D08B-483A-8054-F28C64CA71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21EC26-4BDA-43E3-879C-4DACADD062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7F21EC26-4BDA-43E3-879C-4DACADD062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8196DC-209B-4B42-809F-068D9672A4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">
                                            <p:graphicEl>
                                              <a:dgm id="{7A8196DC-209B-4B42-809F-068D9672A4A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7290" y="-24"/>
            <a:ext cx="7786710" cy="1143000"/>
          </a:xfrm>
        </p:spPr>
        <p:txBody>
          <a:bodyPr/>
          <a:lstStyle/>
          <a:p>
            <a:pPr algn="l"/>
            <a:r>
              <a:rPr lang="en-US" dirty="0" smtClean="0"/>
              <a:t>Fertilization</a:t>
            </a:r>
            <a:endParaRPr lang="en-SG" dirty="0"/>
          </a:p>
        </p:txBody>
      </p:sp>
      <p:sp>
        <p:nvSpPr>
          <p:cNvPr id="7" name="Rectangle 7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928662" y="1357298"/>
            <a:ext cx="7858180" cy="185567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R="0" lvl="0" indent="3175" algn="ctr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Process involving the fusion of the male and female gametes to form the</a:t>
            </a:r>
            <a:r>
              <a:rPr kumimoji="0" lang="en-US" sz="2800" b="0" i="0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zygote. This process </a:t>
            </a:r>
            <a:r>
              <a:rPr kumimoji="0" lang="en-US" sz="2800" b="1" i="0" u="sng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restores the diploid number of chromosomes</a:t>
            </a:r>
            <a:r>
              <a:rPr kumimoji="0" lang="en-US" sz="2800" b="0" i="0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en-US" sz="2800" b="0" i="0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Rounded Rectangular Callout 1"/>
          <p:cNvSpPr/>
          <p:nvPr/>
        </p:nvSpPr>
        <p:spPr>
          <a:xfrm>
            <a:off x="4644008" y="3444355"/>
            <a:ext cx="4286850" cy="1573521"/>
          </a:xfrm>
          <a:prstGeom prst="wedgeRoundRectCallout">
            <a:avLst>
              <a:gd name="adj1" fmla="val -11024"/>
              <a:gd name="adj2" fmla="val -83486"/>
              <a:gd name="adj3" fmla="val 16667"/>
            </a:avLst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These are structures containing hereditary/genetic material found in the nucleus of cells.</a:t>
            </a:r>
            <a:r>
              <a:rPr lang="en-US" dirty="0" smtClean="0"/>
              <a:t> </a:t>
            </a:r>
            <a:endParaRPr lang="en-SG" dirty="0"/>
          </a:p>
        </p:txBody>
      </p:sp>
      <p:grpSp>
        <p:nvGrpSpPr>
          <p:cNvPr id="36" name="Group 35"/>
          <p:cNvGrpSpPr/>
          <p:nvPr/>
        </p:nvGrpSpPr>
        <p:grpSpPr>
          <a:xfrm>
            <a:off x="928662" y="3429994"/>
            <a:ext cx="8077039" cy="3062251"/>
            <a:chOff x="1547664" y="3460497"/>
            <a:chExt cx="8077039" cy="3062251"/>
          </a:xfrm>
        </p:grpSpPr>
        <p:grpSp>
          <p:nvGrpSpPr>
            <p:cNvPr id="5" name="Group 4"/>
            <p:cNvGrpSpPr/>
            <p:nvPr/>
          </p:nvGrpSpPr>
          <p:grpSpPr>
            <a:xfrm>
              <a:off x="1547664" y="3460497"/>
              <a:ext cx="8077039" cy="3062251"/>
              <a:chOff x="719573" y="1799742"/>
              <a:chExt cx="8077039" cy="3062251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719573" y="1799742"/>
                <a:ext cx="2700301" cy="2632799"/>
                <a:chOff x="-188352" y="3617640"/>
                <a:chExt cx="5283197" cy="5151127"/>
              </a:xfrm>
            </p:grpSpPr>
            <p:sp>
              <p:nvSpPr>
                <p:cNvPr id="10" name="Oval 9"/>
                <p:cNvSpPr/>
                <p:nvPr/>
              </p:nvSpPr>
              <p:spPr>
                <a:xfrm>
                  <a:off x="415943" y="4461705"/>
                  <a:ext cx="2776950" cy="3039096"/>
                </a:xfrm>
                <a:prstGeom prst="ellipse">
                  <a:avLst/>
                </a:prstGeom>
                <a:solidFill>
                  <a:srgbClr val="CC6600"/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0" h="1143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11" name="Oval 10"/>
                <p:cNvSpPr/>
                <p:nvPr/>
              </p:nvSpPr>
              <p:spPr>
                <a:xfrm>
                  <a:off x="-188352" y="3617640"/>
                  <a:ext cx="5283197" cy="5151127"/>
                </a:xfrm>
                <a:prstGeom prst="ellipse">
                  <a:avLst/>
                </a:prstGeom>
                <a:solidFill>
                  <a:srgbClr val="FFC000">
                    <a:alpha val="54000"/>
                  </a:srgbClr>
                </a:solidFill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 w="1651000" h="11430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  <p:sp>
            <p:nvSpPr>
              <p:cNvPr id="9" name="TextBox 8"/>
              <p:cNvSpPr txBox="1"/>
              <p:nvPr/>
            </p:nvSpPr>
            <p:spPr>
              <a:xfrm>
                <a:off x="3439889" y="4030996"/>
                <a:ext cx="535672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182563" indent="-182563">
                  <a:buFont typeface="Arial" pitchFamily="34" charset="0"/>
                  <a:buChar char="•"/>
                </a:pPr>
                <a:r>
                  <a:rPr lang="en-US" sz="2400" b="1" dirty="0" smtClean="0">
                    <a:solidFill>
                      <a:schemeClr val="bg1"/>
                    </a:solidFill>
                  </a:rPr>
                  <a:t>46 Chromosomes in most human cells</a:t>
                </a:r>
              </a:p>
              <a:p>
                <a:pPr marL="182563" indent="-182563">
                  <a:buFont typeface="Arial" pitchFamily="34" charset="0"/>
                  <a:buChar char="•"/>
                </a:pPr>
                <a:r>
                  <a:rPr lang="en-US" sz="2400" b="1" dirty="0" smtClean="0">
                    <a:solidFill>
                      <a:schemeClr val="bg1"/>
                    </a:solidFill>
                  </a:rPr>
                  <a:t>23 chromosomes in sperm cell or egg</a:t>
                </a:r>
                <a:endParaRPr lang="en-SG" sz="2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2112788" y="4117389"/>
              <a:ext cx="948214" cy="1077693"/>
              <a:chOff x="2112788" y="4117389"/>
              <a:chExt cx="948214" cy="1077693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2195736" y="4278013"/>
                <a:ext cx="192568" cy="236000"/>
                <a:chOff x="2090531" y="4149080"/>
                <a:chExt cx="402978" cy="493866"/>
              </a:xfrm>
            </p:grpSpPr>
            <p:sp>
              <p:nvSpPr>
                <p:cNvPr id="12" name="Freeform 11"/>
                <p:cNvSpPr/>
                <p:nvPr/>
              </p:nvSpPr>
              <p:spPr>
                <a:xfrm rot="8968160">
                  <a:off x="2090531" y="4241575"/>
                  <a:ext cx="210410" cy="401371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2283099" y="4149080"/>
                  <a:ext cx="210410" cy="401371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 rot="4534422">
                <a:off x="2534943" y="4095673"/>
                <a:ext cx="192568" cy="236000"/>
                <a:chOff x="2090531" y="4149080"/>
                <a:chExt cx="402978" cy="493866"/>
              </a:xfrm>
            </p:grpSpPr>
            <p:sp>
              <p:nvSpPr>
                <p:cNvPr id="16" name="Freeform 15"/>
                <p:cNvSpPr/>
                <p:nvPr/>
              </p:nvSpPr>
              <p:spPr>
                <a:xfrm rot="8968160">
                  <a:off x="2090531" y="4241575"/>
                  <a:ext cx="210410" cy="401371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17" name="Freeform 16"/>
                <p:cNvSpPr/>
                <p:nvPr/>
              </p:nvSpPr>
              <p:spPr>
                <a:xfrm>
                  <a:off x="2283099" y="4149080"/>
                  <a:ext cx="210410" cy="401371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 rot="4534422">
                <a:off x="2564161" y="4333829"/>
                <a:ext cx="534532" cy="459151"/>
                <a:chOff x="1826246" y="3597785"/>
                <a:chExt cx="1118591" cy="960846"/>
              </a:xfrm>
            </p:grpSpPr>
            <p:sp>
              <p:nvSpPr>
                <p:cNvPr id="19" name="Freeform 18"/>
                <p:cNvSpPr/>
                <p:nvPr/>
              </p:nvSpPr>
              <p:spPr>
                <a:xfrm rot="8968160">
                  <a:off x="1826246" y="4342047"/>
                  <a:ext cx="210410" cy="212484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20" name="Freeform 19"/>
                <p:cNvSpPr/>
                <p:nvPr/>
              </p:nvSpPr>
              <p:spPr>
                <a:xfrm>
                  <a:off x="2360386" y="4349765"/>
                  <a:ext cx="133122" cy="208866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24" name="Freeform 23"/>
                <p:cNvSpPr/>
                <p:nvPr/>
              </p:nvSpPr>
              <p:spPr>
                <a:xfrm rot="8968160">
                  <a:off x="2093482" y="3903344"/>
                  <a:ext cx="210410" cy="212484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31" name="Freeform 30"/>
                <p:cNvSpPr/>
                <p:nvPr/>
              </p:nvSpPr>
              <p:spPr>
                <a:xfrm rot="4856065">
                  <a:off x="2678342" y="3500474"/>
                  <a:ext cx="169183" cy="363806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32" name="Freeform 31"/>
                <p:cNvSpPr/>
                <p:nvPr/>
              </p:nvSpPr>
              <p:spPr>
                <a:xfrm rot="6265578">
                  <a:off x="2570055" y="3693617"/>
                  <a:ext cx="169183" cy="363806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 rot="19889265">
                <a:off x="2390345" y="4695655"/>
                <a:ext cx="524383" cy="499427"/>
                <a:chOff x="1962685" y="4349765"/>
                <a:chExt cx="1097356" cy="1045131"/>
              </a:xfrm>
            </p:grpSpPr>
            <p:sp>
              <p:nvSpPr>
                <p:cNvPr id="22" name="Freeform 21"/>
                <p:cNvSpPr/>
                <p:nvPr/>
              </p:nvSpPr>
              <p:spPr>
                <a:xfrm rot="8968160">
                  <a:off x="2163334" y="4503464"/>
                  <a:ext cx="210410" cy="317150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23" name="Freeform 22"/>
                <p:cNvSpPr/>
                <p:nvPr/>
              </p:nvSpPr>
              <p:spPr>
                <a:xfrm>
                  <a:off x="2360386" y="4349765"/>
                  <a:ext cx="133122" cy="208866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 rot="18842572">
                  <a:off x="2889047" y="4875935"/>
                  <a:ext cx="133122" cy="208867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29" name="Freeform 28"/>
                <p:cNvSpPr/>
                <p:nvPr/>
              </p:nvSpPr>
              <p:spPr>
                <a:xfrm rot="4650346">
                  <a:off x="2412466" y="5223901"/>
                  <a:ext cx="133123" cy="208867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 rot="4389133">
                  <a:off x="2016055" y="4915051"/>
                  <a:ext cx="210411" cy="317151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 rot="6453244">
                <a:off x="2131510" y="4724063"/>
                <a:ext cx="235582" cy="273025"/>
                <a:chOff x="2090531" y="4071599"/>
                <a:chExt cx="492992" cy="571347"/>
              </a:xfrm>
            </p:grpSpPr>
            <p:sp>
              <p:nvSpPr>
                <p:cNvPr id="26" name="Freeform 25"/>
                <p:cNvSpPr/>
                <p:nvPr/>
              </p:nvSpPr>
              <p:spPr>
                <a:xfrm rot="8968160">
                  <a:off x="2090531" y="4241575"/>
                  <a:ext cx="210410" cy="401371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 rot="16003289">
                  <a:off x="2277633" y="3976118"/>
                  <a:ext cx="210410" cy="401371"/>
                </a:xfrm>
                <a:custGeom>
                  <a:avLst/>
                  <a:gdLst>
                    <a:gd name="connsiteX0" fmla="*/ 526183 w 1125950"/>
                    <a:gd name="connsiteY0" fmla="*/ 854440 h 2147823"/>
                    <a:gd name="connsiteX1" fmla="*/ 481212 w 1125950"/>
                    <a:gd name="connsiteY1" fmla="*/ 779489 h 2147823"/>
                    <a:gd name="connsiteX2" fmla="*/ 451232 w 1125950"/>
                    <a:gd name="connsiteY2" fmla="*/ 749508 h 2147823"/>
                    <a:gd name="connsiteX3" fmla="*/ 436242 w 1125950"/>
                    <a:gd name="connsiteY3" fmla="*/ 704538 h 2147823"/>
                    <a:gd name="connsiteX4" fmla="*/ 406261 w 1125950"/>
                    <a:gd name="connsiteY4" fmla="*/ 674558 h 2147823"/>
                    <a:gd name="connsiteX5" fmla="*/ 361291 w 1125950"/>
                    <a:gd name="connsiteY5" fmla="*/ 584617 h 2147823"/>
                    <a:gd name="connsiteX6" fmla="*/ 331310 w 1125950"/>
                    <a:gd name="connsiteY6" fmla="*/ 554636 h 2147823"/>
                    <a:gd name="connsiteX7" fmla="*/ 286340 w 1125950"/>
                    <a:gd name="connsiteY7" fmla="*/ 419725 h 2147823"/>
                    <a:gd name="connsiteX8" fmla="*/ 271350 w 1125950"/>
                    <a:gd name="connsiteY8" fmla="*/ 374754 h 2147823"/>
                    <a:gd name="connsiteX9" fmla="*/ 241369 w 1125950"/>
                    <a:gd name="connsiteY9" fmla="*/ 329784 h 2147823"/>
                    <a:gd name="connsiteX10" fmla="*/ 226379 w 1125950"/>
                    <a:gd name="connsiteY10" fmla="*/ 134912 h 2147823"/>
                    <a:gd name="connsiteX11" fmla="*/ 241369 w 1125950"/>
                    <a:gd name="connsiteY11" fmla="*/ 74951 h 2147823"/>
                    <a:gd name="connsiteX12" fmla="*/ 346301 w 1125950"/>
                    <a:gd name="connsiteY12" fmla="*/ 0 h 2147823"/>
                    <a:gd name="connsiteX13" fmla="*/ 526183 w 1125950"/>
                    <a:gd name="connsiteY13" fmla="*/ 44971 h 2147823"/>
                    <a:gd name="connsiteX14" fmla="*/ 571153 w 1125950"/>
                    <a:gd name="connsiteY14" fmla="*/ 104931 h 2147823"/>
                    <a:gd name="connsiteX15" fmla="*/ 556163 w 1125950"/>
                    <a:gd name="connsiteY15" fmla="*/ 344774 h 2147823"/>
                    <a:gd name="connsiteX16" fmla="*/ 586143 w 1125950"/>
                    <a:gd name="connsiteY16" fmla="*/ 779489 h 2147823"/>
                    <a:gd name="connsiteX17" fmla="*/ 631114 w 1125950"/>
                    <a:gd name="connsiteY17" fmla="*/ 749508 h 2147823"/>
                    <a:gd name="connsiteX18" fmla="*/ 676084 w 1125950"/>
                    <a:gd name="connsiteY18" fmla="*/ 644577 h 2147823"/>
                    <a:gd name="connsiteX19" fmla="*/ 691074 w 1125950"/>
                    <a:gd name="connsiteY19" fmla="*/ 599607 h 2147823"/>
                    <a:gd name="connsiteX20" fmla="*/ 706064 w 1125950"/>
                    <a:gd name="connsiteY20" fmla="*/ 539646 h 2147823"/>
                    <a:gd name="connsiteX21" fmla="*/ 736045 w 1125950"/>
                    <a:gd name="connsiteY21" fmla="*/ 464695 h 2147823"/>
                    <a:gd name="connsiteX22" fmla="*/ 751035 w 1125950"/>
                    <a:gd name="connsiteY22" fmla="*/ 374754 h 2147823"/>
                    <a:gd name="connsiteX23" fmla="*/ 781015 w 1125950"/>
                    <a:gd name="connsiteY23" fmla="*/ 149902 h 2147823"/>
                    <a:gd name="connsiteX24" fmla="*/ 796005 w 1125950"/>
                    <a:gd name="connsiteY24" fmla="*/ 104931 h 2147823"/>
                    <a:gd name="connsiteX25" fmla="*/ 885946 w 1125950"/>
                    <a:gd name="connsiteY25" fmla="*/ 44971 h 2147823"/>
                    <a:gd name="connsiteX26" fmla="*/ 975887 w 1125950"/>
                    <a:gd name="connsiteY26" fmla="*/ 59961 h 2147823"/>
                    <a:gd name="connsiteX27" fmla="*/ 1050838 w 1125950"/>
                    <a:gd name="connsiteY27" fmla="*/ 134912 h 2147823"/>
                    <a:gd name="connsiteX28" fmla="*/ 1095809 w 1125950"/>
                    <a:gd name="connsiteY28" fmla="*/ 164892 h 2147823"/>
                    <a:gd name="connsiteX29" fmla="*/ 1110799 w 1125950"/>
                    <a:gd name="connsiteY29" fmla="*/ 239843 h 2147823"/>
                    <a:gd name="connsiteX30" fmla="*/ 1125789 w 1125950"/>
                    <a:gd name="connsiteY30" fmla="*/ 284813 h 2147823"/>
                    <a:gd name="connsiteX31" fmla="*/ 1095809 w 1125950"/>
                    <a:gd name="connsiteY31" fmla="*/ 374754 h 2147823"/>
                    <a:gd name="connsiteX32" fmla="*/ 1065828 w 1125950"/>
                    <a:gd name="connsiteY32" fmla="*/ 479685 h 2147823"/>
                    <a:gd name="connsiteX33" fmla="*/ 1035848 w 1125950"/>
                    <a:gd name="connsiteY33" fmla="*/ 509666 h 2147823"/>
                    <a:gd name="connsiteX34" fmla="*/ 1005868 w 1125950"/>
                    <a:gd name="connsiteY34" fmla="*/ 554636 h 2147823"/>
                    <a:gd name="connsiteX35" fmla="*/ 960897 w 1125950"/>
                    <a:gd name="connsiteY35" fmla="*/ 659567 h 2147823"/>
                    <a:gd name="connsiteX36" fmla="*/ 915927 w 1125950"/>
                    <a:gd name="connsiteY36" fmla="*/ 764499 h 2147823"/>
                    <a:gd name="connsiteX37" fmla="*/ 825986 w 1125950"/>
                    <a:gd name="connsiteY37" fmla="*/ 839449 h 2147823"/>
                    <a:gd name="connsiteX38" fmla="*/ 796005 w 1125950"/>
                    <a:gd name="connsiteY38" fmla="*/ 899410 h 2147823"/>
                    <a:gd name="connsiteX39" fmla="*/ 781015 w 1125950"/>
                    <a:gd name="connsiteY39" fmla="*/ 944380 h 2147823"/>
                    <a:gd name="connsiteX40" fmla="*/ 661094 w 1125950"/>
                    <a:gd name="connsiteY40" fmla="*/ 1049312 h 2147823"/>
                    <a:gd name="connsiteX41" fmla="*/ 706064 w 1125950"/>
                    <a:gd name="connsiteY41" fmla="*/ 1304144 h 2147823"/>
                    <a:gd name="connsiteX42" fmla="*/ 721055 w 1125950"/>
                    <a:gd name="connsiteY42" fmla="*/ 1349115 h 2147823"/>
                    <a:gd name="connsiteX43" fmla="*/ 736045 w 1125950"/>
                    <a:gd name="connsiteY43" fmla="*/ 1394085 h 2147823"/>
                    <a:gd name="connsiteX44" fmla="*/ 751035 w 1125950"/>
                    <a:gd name="connsiteY44" fmla="*/ 1573967 h 2147823"/>
                    <a:gd name="connsiteX45" fmla="*/ 766025 w 1125950"/>
                    <a:gd name="connsiteY45" fmla="*/ 1633928 h 2147823"/>
                    <a:gd name="connsiteX46" fmla="*/ 796005 w 1125950"/>
                    <a:gd name="connsiteY46" fmla="*/ 1783830 h 2147823"/>
                    <a:gd name="connsiteX47" fmla="*/ 751035 w 1125950"/>
                    <a:gd name="connsiteY47" fmla="*/ 2143594 h 2147823"/>
                    <a:gd name="connsiteX48" fmla="*/ 706064 w 1125950"/>
                    <a:gd name="connsiteY48" fmla="*/ 2128603 h 2147823"/>
                    <a:gd name="connsiteX49" fmla="*/ 601133 w 1125950"/>
                    <a:gd name="connsiteY49" fmla="*/ 2083633 h 2147823"/>
                    <a:gd name="connsiteX50" fmla="*/ 556163 w 1125950"/>
                    <a:gd name="connsiteY50" fmla="*/ 2038662 h 2147823"/>
                    <a:gd name="connsiteX51" fmla="*/ 541173 w 1125950"/>
                    <a:gd name="connsiteY51" fmla="*/ 1993692 h 2147823"/>
                    <a:gd name="connsiteX52" fmla="*/ 556163 w 1125950"/>
                    <a:gd name="connsiteY52" fmla="*/ 1738859 h 2147823"/>
                    <a:gd name="connsiteX53" fmla="*/ 571153 w 1125950"/>
                    <a:gd name="connsiteY53" fmla="*/ 1603948 h 2147823"/>
                    <a:gd name="connsiteX54" fmla="*/ 586143 w 1125950"/>
                    <a:gd name="connsiteY54" fmla="*/ 1334125 h 2147823"/>
                    <a:gd name="connsiteX55" fmla="*/ 571153 w 1125950"/>
                    <a:gd name="connsiteY55" fmla="*/ 1244184 h 2147823"/>
                    <a:gd name="connsiteX56" fmla="*/ 586143 w 1125950"/>
                    <a:gd name="connsiteY56" fmla="*/ 1034321 h 2147823"/>
                    <a:gd name="connsiteX57" fmla="*/ 466222 w 1125950"/>
                    <a:gd name="connsiteY57" fmla="*/ 1124262 h 2147823"/>
                    <a:gd name="connsiteX58" fmla="*/ 451232 w 1125950"/>
                    <a:gd name="connsiteY58" fmla="*/ 1169233 h 2147823"/>
                    <a:gd name="connsiteX59" fmla="*/ 346301 w 1125950"/>
                    <a:gd name="connsiteY59" fmla="*/ 1334125 h 2147823"/>
                    <a:gd name="connsiteX60" fmla="*/ 316320 w 1125950"/>
                    <a:gd name="connsiteY60" fmla="*/ 1364105 h 2147823"/>
                    <a:gd name="connsiteX61" fmla="*/ 301330 w 1125950"/>
                    <a:gd name="connsiteY61" fmla="*/ 1424066 h 2147823"/>
                    <a:gd name="connsiteX62" fmla="*/ 271350 w 1125950"/>
                    <a:gd name="connsiteY62" fmla="*/ 1469036 h 2147823"/>
                    <a:gd name="connsiteX63" fmla="*/ 241369 w 1125950"/>
                    <a:gd name="connsiteY63" fmla="*/ 1753849 h 2147823"/>
                    <a:gd name="connsiteX64" fmla="*/ 181409 w 1125950"/>
                    <a:gd name="connsiteY64" fmla="*/ 1978702 h 2147823"/>
                    <a:gd name="connsiteX65" fmla="*/ 46497 w 1125950"/>
                    <a:gd name="connsiteY65" fmla="*/ 1993692 h 2147823"/>
                    <a:gd name="connsiteX66" fmla="*/ 16517 w 1125950"/>
                    <a:gd name="connsiteY66" fmla="*/ 1933731 h 2147823"/>
                    <a:gd name="connsiteX67" fmla="*/ 31507 w 1125950"/>
                    <a:gd name="connsiteY67" fmla="*/ 1454046 h 2147823"/>
                    <a:gd name="connsiteX68" fmla="*/ 46497 w 1125950"/>
                    <a:gd name="connsiteY68" fmla="*/ 1409076 h 2147823"/>
                    <a:gd name="connsiteX69" fmla="*/ 76478 w 1125950"/>
                    <a:gd name="connsiteY69" fmla="*/ 1364105 h 2147823"/>
                    <a:gd name="connsiteX70" fmla="*/ 106458 w 1125950"/>
                    <a:gd name="connsiteY70" fmla="*/ 1289154 h 2147823"/>
                    <a:gd name="connsiteX71" fmla="*/ 166419 w 1125950"/>
                    <a:gd name="connsiteY71" fmla="*/ 1214203 h 2147823"/>
                    <a:gd name="connsiteX72" fmla="*/ 181409 w 1125950"/>
                    <a:gd name="connsiteY72" fmla="*/ 1154243 h 2147823"/>
                    <a:gd name="connsiteX73" fmla="*/ 271350 w 1125950"/>
                    <a:gd name="connsiteY73" fmla="*/ 1034321 h 2147823"/>
                    <a:gd name="connsiteX74" fmla="*/ 331310 w 1125950"/>
                    <a:gd name="connsiteY74" fmla="*/ 1004341 h 2147823"/>
                    <a:gd name="connsiteX75" fmla="*/ 361291 w 1125950"/>
                    <a:gd name="connsiteY75" fmla="*/ 974361 h 2147823"/>
                    <a:gd name="connsiteX76" fmla="*/ 451232 w 1125950"/>
                    <a:gd name="connsiteY76" fmla="*/ 914400 h 2147823"/>
                    <a:gd name="connsiteX77" fmla="*/ 496202 w 1125950"/>
                    <a:gd name="connsiteY77" fmla="*/ 884420 h 2147823"/>
                    <a:gd name="connsiteX78" fmla="*/ 526183 w 1125950"/>
                    <a:gd name="connsiteY78" fmla="*/ 854440 h 21478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1125950" h="2147823">
                      <a:moveTo>
                        <a:pt x="526183" y="854440"/>
                      </a:moveTo>
                      <a:cubicBezTo>
                        <a:pt x="511193" y="829456"/>
                        <a:pt x="498147" y="803198"/>
                        <a:pt x="481212" y="779489"/>
                      </a:cubicBezTo>
                      <a:cubicBezTo>
                        <a:pt x="472997" y="767989"/>
                        <a:pt x="458503" y="761627"/>
                        <a:pt x="451232" y="749508"/>
                      </a:cubicBezTo>
                      <a:cubicBezTo>
                        <a:pt x="443103" y="735959"/>
                        <a:pt x="444372" y="718087"/>
                        <a:pt x="436242" y="704538"/>
                      </a:cubicBezTo>
                      <a:cubicBezTo>
                        <a:pt x="428971" y="692419"/>
                        <a:pt x="415090" y="685594"/>
                        <a:pt x="406261" y="674558"/>
                      </a:cubicBezTo>
                      <a:cubicBezTo>
                        <a:pt x="315285" y="560838"/>
                        <a:pt x="427787" y="695444"/>
                        <a:pt x="361291" y="584617"/>
                      </a:cubicBezTo>
                      <a:cubicBezTo>
                        <a:pt x="354019" y="572498"/>
                        <a:pt x="341304" y="564630"/>
                        <a:pt x="331310" y="554636"/>
                      </a:cubicBezTo>
                      <a:lnTo>
                        <a:pt x="286340" y="419725"/>
                      </a:lnTo>
                      <a:cubicBezTo>
                        <a:pt x="281343" y="404735"/>
                        <a:pt x="280115" y="387901"/>
                        <a:pt x="271350" y="374754"/>
                      </a:cubicBezTo>
                      <a:lnTo>
                        <a:pt x="241369" y="329784"/>
                      </a:lnTo>
                      <a:cubicBezTo>
                        <a:pt x="236372" y="264827"/>
                        <a:pt x="226379" y="200061"/>
                        <a:pt x="226379" y="134912"/>
                      </a:cubicBezTo>
                      <a:cubicBezTo>
                        <a:pt x="226379" y="114310"/>
                        <a:pt x="229394" y="91716"/>
                        <a:pt x="241369" y="74951"/>
                      </a:cubicBezTo>
                      <a:cubicBezTo>
                        <a:pt x="249822" y="63116"/>
                        <a:pt x="328078" y="12148"/>
                        <a:pt x="346301" y="0"/>
                      </a:cubicBezTo>
                      <a:cubicBezTo>
                        <a:pt x="421310" y="8334"/>
                        <a:pt x="474546" y="-6666"/>
                        <a:pt x="526183" y="44971"/>
                      </a:cubicBezTo>
                      <a:cubicBezTo>
                        <a:pt x="543849" y="62637"/>
                        <a:pt x="556163" y="84944"/>
                        <a:pt x="571153" y="104931"/>
                      </a:cubicBezTo>
                      <a:cubicBezTo>
                        <a:pt x="566156" y="184879"/>
                        <a:pt x="556163" y="264670"/>
                        <a:pt x="556163" y="344774"/>
                      </a:cubicBezTo>
                      <a:cubicBezTo>
                        <a:pt x="556163" y="593692"/>
                        <a:pt x="560919" y="602920"/>
                        <a:pt x="586143" y="779489"/>
                      </a:cubicBezTo>
                      <a:cubicBezTo>
                        <a:pt x="601133" y="769495"/>
                        <a:pt x="618375" y="762247"/>
                        <a:pt x="631114" y="749508"/>
                      </a:cubicBezTo>
                      <a:cubicBezTo>
                        <a:pt x="667626" y="712996"/>
                        <a:pt x="662323" y="692741"/>
                        <a:pt x="676084" y="644577"/>
                      </a:cubicBezTo>
                      <a:cubicBezTo>
                        <a:pt x="680425" y="629384"/>
                        <a:pt x="686733" y="614800"/>
                        <a:pt x="691074" y="599607"/>
                      </a:cubicBezTo>
                      <a:cubicBezTo>
                        <a:pt x="696734" y="579798"/>
                        <a:pt x="699549" y="559191"/>
                        <a:pt x="706064" y="539646"/>
                      </a:cubicBezTo>
                      <a:cubicBezTo>
                        <a:pt x="714573" y="514119"/>
                        <a:pt x="726051" y="489679"/>
                        <a:pt x="736045" y="464695"/>
                      </a:cubicBezTo>
                      <a:cubicBezTo>
                        <a:pt x="741042" y="434715"/>
                        <a:pt x="747484" y="404940"/>
                        <a:pt x="751035" y="374754"/>
                      </a:cubicBezTo>
                      <a:cubicBezTo>
                        <a:pt x="768717" y="224458"/>
                        <a:pt x="752331" y="250298"/>
                        <a:pt x="781015" y="149902"/>
                      </a:cubicBezTo>
                      <a:cubicBezTo>
                        <a:pt x="785356" y="134709"/>
                        <a:pt x="784832" y="116104"/>
                        <a:pt x="796005" y="104931"/>
                      </a:cubicBezTo>
                      <a:cubicBezTo>
                        <a:pt x="821483" y="79453"/>
                        <a:pt x="885946" y="44971"/>
                        <a:pt x="885946" y="44971"/>
                      </a:cubicBezTo>
                      <a:cubicBezTo>
                        <a:pt x="915926" y="49968"/>
                        <a:pt x="947053" y="50350"/>
                        <a:pt x="975887" y="59961"/>
                      </a:cubicBezTo>
                      <a:cubicBezTo>
                        <a:pt x="1035851" y="79949"/>
                        <a:pt x="1010862" y="94936"/>
                        <a:pt x="1050838" y="134912"/>
                      </a:cubicBezTo>
                      <a:cubicBezTo>
                        <a:pt x="1063577" y="147651"/>
                        <a:pt x="1080819" y="154899"/>
                        <a:pt x="1095809" y="164892"/>
                      </a:cubicBezTo>
                      <a:cubicBezTo>
                        <a:pt x="1100806" y="189876"/>
                        <a:pt x="1104620" y="215125"/>
                        <a:pt x="1110799" y="239843"/>
                      </a:cubicBezTo>
                      <a:cubicBezTo>
                        <a:pt x="1114631" y="255172"/>
                        <a:pt x="1127534" y="269109"/>
                        <a:pt x="1125789" y="284813"/>
                      </a:cubicBezTo>
                      <a:cubicBezTo>
                        <a:pt x="1122299" y="316222"/>
                        <a:pt x="1104890" y="344485"/>
                        <a:pt x="1095809" y="374754"/>
                      </a:cubicBezTo>
                      <a:cubicBezTo>
                        <a:pt x="1091887" y="387828"/>
                        <a:pt x="1075907" y="462887"/>
                        <a:pt x="1065828" y="479685"/>
                      </a:cubicBezTo>
                      <a:cubicBezTo>
                        <a:pt x="1058557" y="491804"/>
                        <a:pt x="1044677" y="498630"/>
                        <a:pt x="1035848" y="509666"/>
                      </a:cubicBezTo>
                      <a:cubicBezTo>
                        <a:pt x="1024594" y="523734"/>
                        <a:pt x="1015861" y="539646"/>
                        <a:pt x="1005868" y="554636"/>
                      </a:cubicBezTo>
                      <a:cubicBezTo>
                        <a:pt x="970714" y="660101"/>
                        <a:pt x="1016468" y="529903"/>
                        <a:pt x="960897" y="659567"/>
                      </a:cubicBezTo>
                      <a:cubicBezTo>
                        <a:pt x="939925" y="708500"/>
                        <a:pt x="951440" y="714782"/>
                        <a:pt x="915927" y="764499"/>
                      </a:cubicBezTo>
                      <a:cubicBezTo>
                        <a:pt x="889697" y="801221"/>
                        <a:pt x="861842" y="815545"/>
                        <a:pt x="825986" y="839449"/>
                      </a:cubicBezTo>
                      <a:cubicBezTo>
                        <a:pt x="815992" y="859436"/>
                        <a:pt x="804808" y="878871"/>
                        <a:pt x="796005" y="899410"/>
                      </a:cubicBezTo>
                      <a:cubicBezTo>
                        <a:pt x="789781" y="913933"/>
                        <a:pt x="790496" y="931739"/>
                        <a:pt x="781015" y="944380"/>
                      </a:cubicBezTo>
                      <a:cubicBezTo>
                        <a:pt x="737171" y="1002838"/>
                        <a:pt x="713105" y="1014637"/>
                        <a:pt x="661094" y="1049312"/>
                      </a:cubicBezTo>
                      <a:cubicBezTo>
                        <a:pt x="678945" y="1245669"/>
                        <a:pt x="658632" y="1161848"/>
                        <a:pt x="706064" y="1304144"/>
                      </a:cubicBezTo>
                      <a:lnTo>
                        <a:pt x="721055" y="1349115"/>
                      </a:lnTo>
                      <a:lnTo>
                        <a:pt x="736045" y="1394085"/>
                      </a:lnTo>
                      <a:cubicBezTo>
                        <a:pt x="741042" y="1454046"/>
                        <a:pt x="743572" y="1514263"/>
                        <a:pt x="751035" y="1573967"/>
                      </a:cubicBezTo>
                      <a:cubicBezTo>
                        <a:pt x="753590" y="1594410"/>
                        <a:pt x="762340" y="1613658"/>
                        <a:pt x="766025" y="1633928"/>
                      </a:cubicBezTo>
                      <a:cubicBezTo>
                        <a:pt x="793584" y="1785506"/>
                        <a:pt x="765220" y="1691474"/>
                        <a:pt x="796005" y="1783830"/>
                      </a:cubicBezTo>
                      <a:cubicBezTo>
                        <a:pt x="794281" y="1809694"/>
                        <a:pt x="787295" y="2085578"/>
                        <a:pt x="751035" y="2143594"/>
                      </a:cubicBezTo>
                      <a:cubicBezTo>
                        <a:pt x="742660" y="2156993"/>
                        <a:pt x="720588" y="2134827"/>
                        <a:pt x="706064" y="2128603"/>
                      </a:cubicBezTo>
                      <a:cubicBezTo>
                        <a:pt x="576413" y="2073038"/>
                        <a:pt x="706589" y="2118784"/>
                        <a:pt x="601133" y="2083633"/>
                      </a:cubicBezTo>
                      <a:cubicBezTo>
                        <a:pt x="586143" y="2068643"/>
                        <a:pt x="567922" y="2056301"/>
                        <a:pt x="556163" y="2038662"/>
                      </a:cubicBezTo>
                      <a:cubicBezTo>
                        <a:pt x="547398" y="2025515"/>
                        <a:pt x="541173" y="2009493"/>
                        <a:pt x="541173" y="1993692"/>
                      </a:cubicBezTo>
                      <a:cubicBezTo>
                        <a:pt x="541173" y="1908601"/>
                        <a:pt x="549637" y="1823700"/>
                        <a:pt x="556163" y="1738859"/>
                      </a:cubicBezTo>
                      <a:cubicBezTo>
                        <a:pt x="559633" y="1693745"/>
                        <a:pt x="566156" y="1648918"/>
                        <a:pt x="571153" y="1603948"/>
                      </a:cubicBezTo>
                      <a:cubicBezTo>
                        <a:pt x="576150" y="1514007"/>
                        <a:pt x="586143" y="1424205"/>
                        <a:pt x="586143" y="1334125"/>
                      </a:cubicBezTo>
                      <a:cubicBezTo>
                        <a:pt x="586143" y="1303731"/>
                        <a:pt x="571153" y="1274578"/>
                        <a:pt x="571153" y="1244184"/>
                      </a:cubicBezTo>
                      <a:cubicBezTo>
                        <a:pt x="571153" y="1174051"/>
                        <a:pt x="610110" y="1100231"/>
                        <a:pt x="586143" y="1034321"/>
                      </a:cubicBezTo>
                      <a:cubicBezTo>
                        <a:pt x="576209" y="1007004"/>
                        <a:pt x="471262" y="1119222"/>
                        <a:pt x="466222" y="1124262"/>
                      </a:cubicBezTo>
                      <a:cubicBezTo>
                        <a:pt x="461225" y="1139252"/>
                        <a:pt x="458298" y="1155100"/>
                        <a:pt x="451232" y="1169233"/>
                      </a:cubicBezTo>
                      <a:cubicBezTo>
                        <a:pt x="420072" y="1231552"/>
                        <a:pt x="389892" y="1281815"/>
                        <a:pt x="346301" y="1334125"/>
                      </a:cubicBezTo>
                      <a:cubicBezTo>
                        <a:pt x="337253" y="1344982"/>
                        <a:pt x="326314" y="1354112"/>
                        <a:pt x="316320" y="1364105"/>
                      </a:cubicBezTo>
                      <a:cubicBezTo>
                        <a:pt x="311323" y="1384092"/>
                        <a:pt x="309446" y="1405130"/>
                        <a:pt x="301330" y="1424066"/>
                      </a:cubicBezTo>
                      <a:cubicBezTo>
                        <a:pt x="294233" y="1440625"/>
                        <a:pt x="275719" y="1451558"/>
                        <a:pt x="271350" y="1469036"/>
                      </a:cubicBezTo>
                      <a:cubicBezTo>
                        <a:pt x="268042" y="1482268"/>
                        <a:pt x="241743" y="1749357"/>
                        <a:pt x="241369" y="1753849"/>
                      </a:cubicBezTo>
                      <a:cubicBezTo>
                        <a:pt x="222490" y="1980394"/>
                        <a:pt x="293535" y="1941327"/>
                        <a:pt x="181409" y="1978702"/>
                      </a:cubicBezTo>
                      <a:cubicBezTo>
                        <a:pt x="139065" y="2021045"/>
                        <a:pt x="133867" y="2042231"/>
                        <a:pt x="46497" y="1993692"/>
                      </a:cubicBezTo>
                      <a:cubicBezTo>
                        <a:pt x="26963" y="1982840"/>
                        <a:pt x="26510" y="1953718"/>
                        <a:pt x="16517" y="1933731"/>
                      </a:cubicBezTo>
                      <a:cubicBezTo>
                        <a:pt x="-7172" y="1696844"/>
                        <a:pt x="-8041" y="1783619"/>
                        <a:pt x="31507" y="1454046"/>
                      </a:cubicBezTo>
                      <a:cubicBezTo>
                        <a:pt x="33390" y="1438358"/>
                        <a:pt x="39431" y="1423209"/>
                        <a:pt x="46497" y="1409076"/>
                      </a:cubicBezTo>
                      <a:cubicBezTo>
                        <a:pt x="54554" y="1392962"/>
                        <a:pt x="68421" y="1380219"/>
                        <a:pt x="76478" y="1364105"/>
                      </a:cubicBezTo>
                      <a:cubicBezTo>
                        <a:pt x="88512" y="1340038"/>
                        <a:pt x="94424" y="1313221"/>
                        <a:pt x="106458" y="1289154"/>
                      </a:cubicBezTo>
                      <a:cubicBezTo>
                        <a:pt x="125368" y="1251335"/>
                        <a:pt x="138534" y="1242088"/>
                        <a:pt x="166419" y="1214203"/>
                      </a:cubicBezTo>
                      <a:cubicBezTo>
                        <a:pt x="171416" y="1194216"/>
                        <a:pt x="172196" y="1172670"/>
                        <a:pt x="181409" y="1154243"/>
                      </a:cubicBezTo>
                      <a:cubicBezTo>
                        <a:pt x="188437" y="1140187"/>
                        <a:pt x="239728" y="1055403"/>
                        <a:pt x="271350" y="1034321"/>
                      </a:cubicBezTo>
                      <a:cubicBezTo>
                        <a:pt x="289943" y="1021926"/>
                        <a:pt x="312717" y="1016736"/>
                        <a:pt x="331310" y="1004341"/>
                      </a:cubicBezTo>
                      <a:cubicBezTo>
                        <a:pt x="343069" y="996502"/>
                        <a:pt x="349985" y="982841"/>
                        <a:pt x="361291" y="974361"/>
                      </a:cubicBezTo>
                      <a:cubicBezTo>
                        <a:pt x="390117" y="952742"/>
                        <a:pt x="421252" y="934387"/>
                        <a:pt x="451232" y="914400"/>
                      </a:cubicBezTo>
                      <a:cubicBezTo>
                        <a:pt x="466222" y="904407"/>
                        <a:pt x="483463" y="897159"/>
                        <a:pt x="496202" y="884420"/>
                      </a:cubicBezTo>
                      <a:lnTo>
                        <a:pt x="526183" y="85444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ffectLst>
                  <a:outerShdw blurRad="25400" dist="25400" dir="8100000" algn="tr" rotWithShape="0">
                    <a:prstClr val="black">
                      <a:alpha val="69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285750" h="17145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SG"/>
                </a:p>
              </p:txBody>
            </p:sp>
          </p:grpSp>
        </p:grpSp>
        <p:sp>
          <p:nvSpPr>
            <p:cNvPr id="35" name="Freeform 34"/>
            <p:cNvSpPr/>
            <p:nvPr/>
          </p:nvSpPr>
          <p:spPr>
            <a:xfrm>
              <a:off x="3082247" y="4736387"/>
              <a:ext cx="1119883" cy="1315092"/>
            </a:xfrm>
            <a:custGeom>
              <a:avLst/>
              <a:gdLst>
                <a:gd name="connsiteX0" fmla="*/ 0 w 1119883"/>
                <a:gd name="connsiteY0" fmla="*/ 0 h 1315092"/>
                <a:gd name="connsiteX1" fmla="*/ 441789 w 1119883"/>
                <a:gd name="connsiteY1" fmla="*/ 904125 h 1315092"/>
                <a:gd name="connsiteX2" fmla="*/ 1119883 w 1119883"/>
                <a:gd name="connsiteY2" fmla="*/ 1315092 h 1315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19883" h="1315092">
                  <a:moveTo>
                    <a:pt x="0" y="0"/>
                  </a:moveTo>
                  <a:cubicBezTo>
                    <a:pt x="127571" y="342471"/>
                    <a:pt x="255142" y="684943"/>
                    <a:pt x="441789" y="904125"/>
                  </a:cubicBezTo>
                  <a:cubicBezTo>
                    <a:pt x="628436" y="1123307"/>
                    <a:pt x="874159" y="1219199"/>
                    <a:pt x="1119883" y="1315092"/>
                  </a:cubicBezTo>
                </a:path>
              </a:pathLst>
            </a:custGeom>
            <a:ln w="38100">
              <a:solidFill>
                <a:schemeClr val="accent1">
                  <a:lumMod val="20000"/>
                  <a:lumOff val="80000"/>
                </a:schemeClr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 bldLvl="5" animBg="1"/>
      <p:bldP spid="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7290" y="-24"/>
            <a:ext cx="7786710" cy="1143000"/>
          </a:xfrm>
        </p:spPr>
        <p:txBody>
          <a:bodyPr/>
          <a:lstStyle/>
          <a:p>
            <a:pPr algn="l"/>
            <a:r>
              <a:rPr lang="en-US" dirty="0" smtClean="0"/>
              <a:t>Fertilization</a:t>
            </a:r>
            <a:endParaRPr lang="en-SG" dirty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1142976" y="1484784"/>
            <a:ext cx="7500990" cy="4572032"/>
          </a:xfrm>
          <a:prstGeom prst="rect">
            <a:avLst/>
          </a:prstGeom>
        </p:spPr>
        <p:txBody>
          <a:bodyPr/>
          <a:lstStyle/>
          <a:p>
            <a:pPr marL="544513" marR="0" lvl="0" indent="-45720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000" b="0" i="0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Takes place in the </a:t>
            </a:r>
            <a:r>
              <a:rPr kumimoji="0" lang="en-US" sz="2000" b="1" i="0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oviduct</a:t>
            </a:r>
            <a:endParaRPr kumimoji="0" lang="en-US" sz="2000" b="0" i="0" strike="noStrike" kern="1200" cap="none" spc="0" normalizeH="0" noProof="0" dirty="0" smtClean="0">
              <a:ln>
                <a:noFill/>
              </a:ln>
              <a:solidFill>
                <a:srgbClr val="FFFFC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4513" marR="0" lvl="0" indent="-45720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000" baseline="0" dirty="0" smtClean="0">
                <a:solidFill>
                  <a:srgbClr val="FFFFCC"/>
                </a:solidFill>
              </a:rPr>
              <a:t>Only </a:t>
            </a:r>
            <a:r>
              <a:rPr lang="en-US" sz="2000" b="1" baseline="0" dirty="0" smtClean="0">
                <a:solidFill>
                  <a:srgbClr val="FFFFCC"/>
                </a:solidFill>
              </a:rPr>
              <a:t>one</a:t>
            </a:r>
            <a:r>
              <a:rPr lang="en-US" sz="2000" baseline="0" dirty="0" smtClean="0">
                <a:solidFill>
                  <a:srgbClr val="FFFFCC"/>
                </a:solidFill>
              </a:rPr>
              <a:t> sperm will</a:t>
            </a:r>
            <a:r>
              <a:rPr lang="en-US" sz="2000" dirty="0" smtClean="0">
                <a:solidFill>
                  <a:srgbClr val="FFFFCC"/>
                </a:solidFill>
              </a:rPr>
              <a:t> successfully fuse with egg.</a:t>
            </a:r>
          </a:p>
          <a:p>
            <a:pPr marL="1001713" lvl="1" indent="-284163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000" i="1" dirty="0" smtClean="0">
                <a:solidFill>
                  <a:srgbClr val="FFFFCC"/>
                </a:solidFill>
              </a:rPr>
              <a:t>Head and middle piece attached to egg membrane</a:t>
            </a:r>
          </a:p>
          <a:p>
            <a:pPr marL="1001713" lvl="1" indent="-284163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000" i="1" dirty="0" smtClean="0">
                <a:solidFill>
                  <a:srgbClr val="FFFFCC"/>
                </a:solidFill>
                <a:sym typeface="Wingdings" pitchFamily="2" charset="2"/>
              </a:rPr>
              <a:t>Tail detaches</a:t>
            </a:r>
          </a:p>
          <a:p>
            <a:pPr marL="1001713" lvl="1" indent="-284163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2000" i="1" dirty="0" smtClean="0">
                <a:solidFill>
                  <a:srgbClr val="FFFFCC"/>
                </a:solidFill>
              </a:rPr>
              <a:t>Nucleus of sperm enters egg</a:t>
            </a:r>
          </a:p>
          <a:p>
            <a:pPr marL="544513" marR="0" lvl="0" indent="-45720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000" dirty="0" smtClean="0">
                <a:solidFill>
                  <a:srgbClr val="FFFFCC"/>
                </a:solidFill>
              </a:rPr>
              <a:t>Membrane of egg change </a:t>
            </a:r>
            <a:r>
              <a:rPr lang="en-US" sz="2000" dirty="0" smtClean="0">
                <a:solidFill>
                  <a:srgbClr val="FFFFCC"/>
                </a:solidFill>
                <a:sym typeface="Wingdings" pitchFamily="2" charset="2"/>
              </a:rPr>
              <a:t> dislodge other sperms</a:t>
            </a:r>
          </a:p>
          <a:p>
            <a:pPr marL="544513" indent="-457200">
              <a:lnSpc>
                <a:spcPct val="90000"/>
              </a:lnSpc>
              <a:spcBef>
                <a:spcPts val="1800"/>
              </a:spcBef>
              <a:buFont typeface="+mj-lt"/>
              <a:buAutoNum type="arabicPeriod"/>
              <a:defRPr/>
            </a:pPr>
            <a:r>
              <a:rPr lang="en-US" sz="2000" dirty="0" smtClean="0">
                <a:solidFill>
                  <a:srgbClr val="FFFFCC"/>
                </a:solidFill>
                <a:sym typeface="Wingdings" pitchFamily="2" charset="2"/>
              </a:rPr>
              <a:t>Fusion of sperm and egg nuclei takes place.</a:t>
            </a:r>
          </a:p>
          <a:p>
            <a:pPr marL="544513" marR="0" lvl="0" indent="-45720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000" dirty="0" smtClean="0">
                <a:solidFill>
                  <a:srgbClr val="FFFFCC"/>
                </a:solidFill>
              </a:rPr>
              <a:t>Fertilization </a:t>
            </a:r>
            <a:r>
              <a:rPr lang="en-US" sz="2000" u="sng" dirty="0" smtClean="0">
                <a:solidFill>
                  <a:srgbClr val="FFFFCC"/>
                </a:solidFill>
              </a:rPr>
              <a:t>restores the diploid number of chromosomes </a:t>
            </a:r>
            <a:r>
              <a:rPr lang="en-US" sz="2000" dirty="0" smtClean="0">
                <a:solidFill>
                  <a:srgbClr val="FFFFCC"/>
                </a:solidFill>
              </a:rPr>
              <a:t>(23 pairs in humans) </a:t>
            </a:r>
          </a:p>
          <a:p>
            <a:pPr marL="544513" marR="0" lvl="0" indent="-457200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000" dirty="0" smtClean="0">
                <a:solidFill>
                  <a:srgbClr val="FFFFCC"/>
                </a:solidFill>
              </a:rPr>
              <a:t>The fertilized egg will be implanted into the </a:t>
            </a:r>
            <a:r>
              <a:rPr lang="en-US" sz="2000" dirty="0" err="1" smtClean="0">
                <a:solidFill>
                  <a:srgbClr val="FFFFCC"/>
                </a:solidFill>
              </a:rPr>
              <a:t>endometrium</a:t>
            </a:r>
            <a:r>
              <a:rPr lang="en-US" sz="2000" dirty="0" smtClean="0">
                <a:solidFill>
                  <a:srgbClr val="FFFFCC"/>
                </a:solidFill>
              </a:rPr>
              <a:t>, which will supply the egg with nourishment.</a:t>
            </a:r>
          </a:p>
        </p:txBody>
      </p:sp>
    </p:spTree>
    <p:extLst>
      <p:ext uri="{BB962C8B-B14F-4D97-AF65-F5344CB8AC3E}">
        <p14:creationId xmlns:p14="http://schemas.microsoft.com/office/powerpoint/2010/main" val="8047077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5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85852" y="-24"/>
            <a:ext cx="7858148" cy="1143000"/>
          </a:xfrm>
        </p:spPr>
        <p:txBody>
          <a:bodyPr/>
          <a:lstStyle/>
          <a:p>
            <a:pPr algn="l"/>
            <a:r>
              <a:rPr lang="en-US" dirty="0" smtClean="0"/>
              <a:t>Fertilization</a:t>
            </a:r>
            <a:endParaRPr lang="en-SG" dirty="0"/>
          </a:p>
        </p:txBody>
      </p:sp>
      <p:pic>
        <p:nvPicPr>
          <p:cNvPr id="4" name="Picture 6" descr="fertilization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075" y="1428736"/>
            <a:ext cx="8521069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71802" y="1696838"/>
            <a:ext cx="2928938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101600" dist="88900" dir="8100000" algn="tr" rotWithShape="0">
              <a:prstClr val="black">
                <a:alpha val="64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REPRODUCTION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1403923" y="2373660"/>
            <a:ext cx="6264696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tabLst>
                <a:tab pos="268288" algn="l"/>
              </a:tabLst>
            </a:pPr>
            <a:r>
              <a:rPr lang="en-US" altLang="zh-CN" sz="2400" dirty="0" smtClean="0">
                <a:solidFill>
                  <a:srgbClr val="FFFFCC"/>
                </a:solidFill>
                <a:ea typeface="宋体" charset="-122"/>
              </a:rPr>
              <a:t>Is the biological process where new individuals (known as “</a:t>
            </a:r>
            <a:r>
              <a:rPr lang="en-US" altLang="zh-CN" sz="2400" dirty="0" err="1" smtClean="0">
                <a:solidFill>
                  <a:srgbClr val="FFFFCC"/>
                </a:solidFill>
                <a:ea typeface="宋体" charset="-122"/>
              </a:rPr>
              <a:t>offsprings</a:t>
            </a:r>
            <a:r>
              <a:rPr lang="en-US" altLang="zh-CN" sz="2400" dirty="0" smtClean="0">
                <a:solidFill>
                  <a:srgbClr val="FFFFCC"/>
                </a:solidFill>
                <a:ea typeface="宋体" charset="-122"/>
              </a:rPr>
              <a:t>”) are produced from old ones (known as “parents”).</a:t>
            </a:r>
            <a:endParaRPr lang="en-US" altLang="zh-CN" sz="2400" dirty="0">
              <a:solidFill>
                <a:srgbClr val="FFFFCC"/>
              </a:solidFill>
              <a:ea typeface="宋体" charset="-122"/>
            </a:endParaRPr>
          </a:p>
          <a:p>
            <a:pPr marL="457200" indent="-457200">
              <a:buFont typeface="+mj-lt"/>
              <a:buAutoNum type="arabicPeriod"/>
            </a:pPr>
            <a:endParaRPr lang="en-US" altLang="zh-CN" sz="2000" b="1" dirty="0">
              <a:solidFill>
                <a:srgbClr val="FFFFCC"/>
              </a:solidFill>
              <a:ea typeface="宋体" charset="-122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285852" y="-24"/>
            <a:ext cx="7929618" cy="1143000"/>
          </a:xfrm>
        </p:spPr>
        <p:txBody>
          <a:bodyPr/>
          <a:lstStyle/>
          <a:p>
            <a:pPr marL="273050" algn="l"/>
            <a:r>
              <a:rPr lang="en-US" dirty="0" smtClean="0"/>
              <a:t>Introduction</a:t>
            </a:r>
            <a:endParaRPr lang="en-SG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57290" y="-24"/>
            <a:ext cx="7786710" cy="1143000"/>
          </a:xfrm>
        </p:spPr>
        <p:txBody>
          <a:bodyPr/>
          <a:lstStyle/>
          <a:p>
            <a:pPr algn="l"/>
            <a:r>
              <a:rPr lang="en-US" dirty="0" smtClean="0"/>
              <a:t>Fertilization</a:t>
            </a:r>
            <a:endParaRPr lang="en-SG" dirty="0"/>
          </a:p>
        </p:txBody>
      </p:sp>
      <p:pic>
        <p:nvPicPr>
          <p:cNvPr id="5" name="Picture 5" descr="fertlization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73" y="1389726"/>
            <a:ext cx="8429608" cy="503967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32523" y="-99392"/>
            <a:ext cx="9409046" cy="7056784"/>
          </a:xfrm>
          <a:prstGeom prst="rect">
            <a:avLst/>
          </a:prstGeom>
          <a:solidFill>
            <a:schemeClr val="tx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792088" y="2644170"/>
            <a:ext cx="7596336" cy="156966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ellerose" pitchFamily="2" charset="0"/>
                <a:cs typeface="Miriam Transparent" pitchFamily="2" charset="-79"/>
              </a:rPr>
              <a:t>Chapter 6.1.5</a:t>
            </a:r>
          </a:p>
          <a:p>
            <a:pPr algn="ctr"/>
            <a:r>
              <a:rPr lang="en-US" sz="6000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ellerose" pitchFamily="2" charset="0"/>
                <a:cs typeface="Miriam Transparent" pitchFamily="2" charset="-79"/>
              </a:rPr>
              <a:t>Post-Fertilization</a:t>
            </a:r>
          </a:p>
        </p:txBody>
      </p:sp>
    </p:spTree>
    <p:extLst>
      <p:ext uri="{BB962C8B-B14F-4D97-AF65-F5344CB8AC3E}">
        <p14:creationId xmlns:p14="http://schemas.microsoft.com/office/powerpoint/2010/main" val="4289041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SG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en-SG" smtClean="0"/>
          </a:p>
        </p:txBody>
      </p:sp>
      <p:pic>
        <p:nvPicPr>
          <p:cNvPr id="6148" name="Picture 4" descr="CelineDiary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71500" y="0"/>
            <a:ext cx="1028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28813" y="785813"/>
            <a:ext cx="4230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latin typeface="Ellianarelle's Path" pitchFamily="2" charset="0"/>
              </a:rPr>
              <a:t>Learning Objectives</a:t>
            </a:r>
            <a:endParaRPr lang="en-SG" sz="4000">
              <a:latin typeface="Ellianarelle's Path" pitchFamily="2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46213" y="1571612"/>
            <a:ext cx="5483241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1813" indent="-531813">
              <a:tabLst>
                <a:tab pos="531813" algn="l"/>
              </a:tabLst>
            </a:pPr>
            <a:r>
              <a:rPr lang="en-US" sz="2000" dirty="0">
                <a:latin typeface="+mj-lt"/>
              </a:rPr>
              <a:t>By the end of the lesson, you should be able to</a:t>
            </a:r>
            <a:r>
              <a:rPr lang="en-US" sz="2000" dirty="0" smtClean="0">
                <a:latin typeface="+mj-lt"/>
              </a:rPr>
              <a:t>:</a:t>
            </a:r>
          </a:p>
          <a:p>
            <a:pPr marL="531813" indent="-531813">
              <a:tabLst>
                <a:tab pos="531813" algn="l"/>
              </a:tabLst>
            </a:pPr>
            <a:endParaRPr lang="en-US" sz="2000" dirty="0">
              <a:latin typeface="+mj-lt"/>
            </a:endParaRPr>
          </a:p>
          <a:p>
            <a:pPr marL="444500" indent="-355600">
              <a:spcAft>
                <a:spcPts val="1800"/>
              </a:spcAft>
              <a:buFont typeface="+mj-lt"/>
              <a:buAutoNum type="alphaLcParenR" startAt="8"/>
              <a:tabLst>
                <a:tab pos="444500" algn="l"/>
              </a:tabLst>
            </a:pPr>
            <a:r>
              <a:rPr lang="en-US" sz="2000" dirty="0" smtClean="0"/>
              <a:t>describe </a:t>
            </a:r>
            <a:r>
              <a:rPr lang="en-US" sz="2000" dirty="0" err="1"/>
              <a:t>fertilisation</a:t>
            </a:r>
            <a:r>
              <a:rPr lang="en-US" sz="2000" dirty="0"/>
              <a:t> and early development of the zygote simply in terms of a ball of cells which becomes implanted in the wall of the uterus.</a:t>
            </a:r>
            <a:endParaRPr lang="en-SG" sz="2000" dirty="0"/>
          </a:p>
          <a:p>
            <a:pPr marL="444500" indent="-355600">
              <a:spcAft>
                <a:spcPts val="1800"/>
              </a:spcAft>
              <a:buFont typeface="+mj-lt"/>
              <a:buAutoNum type="alphaLcParenR" startAt="8"/>
              <a:tabLst>
                <a:tab pos="444500" algn="l"/>
              </a:tabLst>
            </a:pPr>
            <a:r>
              <a:rPr lang="en-US" sz="2000" dirty="0"/>
              <a:t>state the function of the amniotic sac and amniotic fluid.</a:t>
            </a:r>
            <a:endParaRPr lang="en-SG" sz="2000" dirty="0"/>
          </a:p>
          <a:p>
            <a:pPr marL="444500" indent="-355600">
              <a:spcAft>
                <a:spcPts val="1800"/>
              </a:spcAft>
              <a:buFont typeface="+mj-lt"/>
              <a:buAutoNum type="alphaLcParenR" startAt="8"/>
              <a:tabLst>
                <a:tab pos="444500" algn="l"/>
              </a:tabLst>
            </a:pPr>
            <a:r>
              <a:rPr lang="en-US" sz="2000" dirty="0"/>
              <a:t>describe the function of the placenta and umbilical cord in relation to exchange of dissolved nutrients, gases and excretory products (no structural details are required).</a:t>
            </a:r>
            <a:endParaRPr lang="en-SG" sz="2000" dirty="0"/>
          </a:p>
        </p:txBody>
      </p:sp>
    </p:spTree>
    <p:extLst>
      <p:ext uri="{BB962C8B-B14F-4D97-AF65-F5344CB8AC3E}">
        <p14:creationId xmlns:p14="http://schemas.microsoft.com/office/powerpoint/2010/main" val="22190551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 bldLvl="5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-24"/>
            <a:ext cx="7786710" cy="1143000"/>
          </a:xfrm>
        </p:spPr>
        <p:txBody>
          <a:bodyPr/>
          <a:lstStyle/>
          <a:p>
            <a:r>
              <a:rPr lang="en-US" dirty="0" smtClean="0"/>
              <a:t>Post-Fertilization &amp; Implantation</a:t>
            </a:r>
            <a:endParaRPr lang="en-SG" dirty="0"/>
          </a:p>
        </p:txBody>
      </p:sp>
      <p:pic>
        <p:nvPicPr>
          <p:cNvPr id="4" name="Picture 4" descr="development_zygote"/>
          <p:cNvPicPr>
            <a:picLocks noChangeAspect="1" noChangeArrowheads="1"/>
          </p:cNvPicPr>
          <p:nvPr/>
        </p:nvPicPr>
        <p:blipFill>
          <a:blip r:embed="rId3" cstate="print"/>
          <a:srcRect t="3479" b="2585"/>
          <a:stretch>
            <a:fillRect/>
          </a:stretch>
        </p:blipFill>
        <p:spPr bwMode="auto">
          <a:xfrm>
            <a:off x="1071538" y="1186564"/>
            <a:ext cx="7496228" cy="5325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-24"/>
            <a:ext cx="7786710" cy="1143000"/>
          </a:xfrm>
        </p:spPr>
        <p:txBody>
          <a:bodyPr/>
          <a:lstStyle/>
          <a:p>
            <a:pPr algn="l"/>
            <a:r>
              <a:rPr lang="en-US" dirty="0" smtClean="0"/>
              <a:t>Embryonic Development</a:t>
            </a:r>
            <a:endParaRPr lang="en-SG" dirty="0"/>
          </a:p>
        </p:txBody>
      </p:sp>
      <p:grpSp>
        <p:nvGrpSpPr>
          <p:cNvPr id="33" name="Group 32"/>
          <p:cNvGrpSpPr/>
          <p:nvPr/>
        </p:nvGrpSpPr>
        <p:grpSpPr>
          <a:xfrm>
            <a:off x="3542914" y="1654468"/>
            <a:ext cx="1749166" cy="1719462"/>
            <a:chOff x="4995237" y="1428743"/>
            <a:chExt cx="3241211" cy="3186171"/>
          </a:xfrm>
        </p:grpSpPr>
        <p:sp>
          <p:nvSpPr>
            <p:cNvPr id="17" name="Oval 16"/>
            <p:cNvSpPr/>
            <p:nvPr/>
          </p:nvSpPr>
          <p:spPr>
            <a:xfrm>
              <a:off x="6588223" y="2963252"/>
              <a:ext cx="1035603" cy="1163511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8" name="Oval 17"/>
            <p:cNvSpPr/>
            <p:nvPr/>
          </p:nvSpPr>
          <p:spPr>
            <a:xfrm>
              <a:off x="5552620" y="1799742"/>
              <a:ext cx="1035603" cy="1163511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4995237" y="1428743"/>
              <a:ext cx="2602504" cy="3069021"/>
            </a:xfrm>
            <a:custGeom>
              <a:avLst/>
              <a:gdLst>
                <a:gd name="connsiteX0" fmla="*/ 1240189 w 2312456"/>
                <a:gd name="connsiteY0" fmla="*/ 189805 h 3741459"/>
                <a:gd name="connsiteX1" fmla="*/ 246962 w 2312456"/>
                <a:gd name="connsiteY1" fmla="*/ 1135736 h 3741459"/>
                <a:gd name="connsiteX2" fmla="*/ 26244 w 2312456"/>
                <a:gd name="connsiteY2" fmla="*/ 2791115 h 3741459"/>
                <a:gd name="connsiteX3" fmla="*/ 704162 w 2312456"/>
                <a:gd name="connsiteY3" fmla="*/ 3737046 h 3741459"/>
                <a:gd name="connsiteX4" fmla="*/ 1886575 w 2312456"/>
                <a:gd name="connsiteY4" fmla="*/ 2428508 h 3741459"/>
                <a:gd name="connsiteX5" fmla="*/ 2312244 w 2312456"/>
                <a:gd name="connsiteY5" fmla="*/ 788894 h 3741459"/>
                <a:gd name="connsiteX6" fmla="*/ 1933872 w 2312456"/>
                <a:gd name="connsiteY6" fmla="*/ 47915 h 3741459"/>
                <a:gd name="connsiteX7" fmla="*/ 1240189 w 2312456"/>
                <a:gd name="connsiteY7" fmla="*/ 189805 h 3741459"/>
                <a:gd name="connsiteX0" fmla="*/ 1240189 w 2312430"/>
                <a:gd name="connsiteY0" fmla="*/ 71362 h 3623016"/>
                <a:gd name="connsiteX1" fmla="*/ 246962 w 2312430"/>
                <a:gd name="connsiteY1" fmla="*/ 1017293 h 3623016"/>
                <a:gd name="connsiteX2" fmla="*/ 26244 w 2312430"/>
                <a:gd name="connsiteY2" fmla="*/ 2672672 h 3623016"/>
                <a:gd name="connsiteX3" fmla="*/ 704162 w 2312430"/>
                <a:gd name="connsiteY3" fmla="*/ 3618603 h 3623016"/>
                <a:gd name="connsiteX4" fmla="*/ 1886575 w 2312430"/>
                <a:gd name="connsiteY4" fmla="*/ 2310065 h 3623016"/>
                <a:gd name="connsiteX5" fmla="*/ 2312244 w 2312430"/>
                <a:gd name="connsiteY5" fmla="*/ 670451 h 3623016"/>
                <a:gd name="connsiteX6" fmla="*/ 1902341 w 2312430"/>
                <a:gd name="connsiteY6" fmla="*/ 134424 h 3623016"/>
                <a:gd name="connsiteX7" fmla="*/ 1240189 w 2312430"/>
                <a:gd name="connsiteY7" fmla="*/ 71362 h 3623016"/>
                <a:gd name="connsiteX0" fmla="*/ 1240189 w 2312244"/>
                <a:gd name="connsiteY0" fmla="*/ 7498 h 3559152"/>
                <a:gd name="connsiteX1" fmla="*/ 246962 w 2312244"/>
                <a:gd name="connsiteY1" fmla="*/ 953429 h 3559152"/>
                <a:gd name="connsiteX2" fmla="*/ 26244 w 2312244"/>
                <a:gd name="connsiteY2" fmla="*/ 2608808 h 3559152"/>
                <a:gd name="connsiteX3" fmla="*/ 704162 w 2312244"/>
                <a:gd name="connsiteY3" fmla="*/ 3554739 h 3559152"/>
                <a:gd name="connsiteX4" fmla="*/ 1886575 w 2312244"/>
                <a:gd name="connsiteY4" fmla="*/ 2246201 h 3559152"/>
                <a:gd name="connsiteX5" fmla="*/ 2312244 w 2312244"/>
                <a:gd name="connsiteY5" fmla="*/ 606587 h 3559152"/>
                <a:gd name="connsiteX6" fmla="*/ 1240189 w 2312244"/>
                <a:gd name="connsiteY6" fmla="*/ 7498 h 3559152"/>
                <a:gd name="connsiteX0" fmla="*/ 1251142 w 2323197"/>
                <a:gd name="connsiteY0" fmla="*/ 7498 h 3262500"/>
                <a:gd name="connsiteX1" fmla="*/ 257915 w 2323197"/>
                <a:gd name="connsiteY1" fmla="*/ 953429 h 3262500"/>
                <a:gd name="connsiteX2" fmla="*/ 37197 w 2323197"/>
                <a:gd name="connsiteY2" fmla="*/ 2608808 h 3262500"/>
                <a:gd name="connsiteX3" fmla="*/ 872770 w 2323197"/>
                <a:gd name="connsiteY3" fmla="*/ 3255194 h 3262500"/>
                <a:gd name="connsiteX4" fmla="*/ 1897528 w 2323197"/>
                <a:gd name="connsiteY4" fmla="*/ 2246201 h 3262500"/>
                <a:gd name="connsiteX5" fmla="*/ 2323197 w 2323197"/>
                <a:gd name="connsiteY5" fmla="*/ 606587 h 3262500"/>
                <a:gd name="connsiteX6" fmla="*/ 1251142 w 2323197"/>
                <a:gd name="connsiteY6" fmla="*/ 7498 h 3262500"/>
                <a:gd name="connsiteX0" fmla="*/ 2362354 w 2362354"/>
                <a:gd name="connsiteY0" fmla="*/ 84080 h 2739993"/>
                <a:gd name="connsiteX1" fmla="*/ 297072 w 2362354"/>
                <a:gd name="connsiteY1" fmla="*/ 430922 h 2739993"/>
                <a:gd name="connsiteX2" fmla="*/ 76354 w 2362354"/>
                <a:gd name="connsiteY2" fmla="*/ 2086301 h 2739993"/>
                <a:gd name="connsiteX3" fmla="*/ 911927 w 2362354"/>
                <a:gd name="connsiteY3" fmla="*/ 2732687 h 2739993"/>
                <a:gd name="connsiteX4" fmla="*/ 1936685 w 2362354"/>
                <a:gd name="connsiteY4" fmla="*/ 1723694 h 2739993"/>
                <a:gd name="connsiteX5" fmla="*/ 2362354 w 2362354"/>
                <a:gd name="connsiteY5" fmla="*/ 84080 h 2739993"/>
                <a:gd name="connsiteX0" fmla="*/ 2362354 w 2387959"/>
                <a:gd name="connsiteY0" fmla="*/ 305838 h 2961751"/>
                <a:gd name="connsiteX1" fmla="*/ 297072 w 2387959"/>
                <a:gd name="connsiteY1" fmla="*/ 652680 h 2961751"/>
                <a:gd name="connsiteX2" fmla="*/ 76354 w 2387959"/>
                <a:gd name="connsiteY2" fmla="*/ 2308059 h 2961751"/>
                <a:gd name="connsiteX3" fmla="*/ 911927 w 2387959"/>
                <a:gd name="connsiteY3" fmla="*/ 2954445 h 2961751"/>
                <a:gd name="connsiteX4" fmla="*/ 1936685 w 2387959"/>
                <a:gd name="connsiteY4" fmla="*/ 1945452 h 2961751"/>
                <a:gd name="connsiteX5" fmla="*/ 2362354 w 2387959"/>
                <a:gd name="connsiteY5" fmla="*/ 305838 h 2961751"/>
                <a:gd name="connsiteX0" fmla="*/ 2307202 w 2332807"/>
                <a:gd name="connsiteY0" fmla="*/ 369460 h 3026169"/>
                <a:gd name="connsiteX1" fmla="*/ 431106 w 2332807"/>
                <a:gd name="connsiteY1" fmla="*/ 479819 h 3026169"/>
                <a:gd name="connsiteX2" fmla="*/ 21202 w 2332807"/>
                <a:gd name="connsiteY2" fmla="*/ 2371681 h 3026169"/>
                <a:gd name="connsiteX3" fmla="*/ 856775 w 2332807"/>
                <a:gd name="connsiteY3" fmla="*/ 3018067 h 3026169"/>
                <a:gd name="connsiteX4" fmla="*/ 1881533 w 2332807"/>
                <a:gd name="connsiteY4" fmla="*/ 2009074 h 3026169"/>
                <a:gd name="connsiteX5" fmla="*/ 2307202 w 2332807"/>
                <a:gd name="connsiteY5" fmla="*/ 369460 h 3026169"/>
                <a:gd name="connsiteX0" fmla="*/ 2307202 w 2310369"/>
                <a:gd name="connsiteY0" fmla="*/ 240031 h 2896740"/>
                <a:gd name="connsiteX1" fmla="*/ 431106 w 2310369"/>
                <a:gd name="connsiteY1" fmla="*/ 350390 h 2896740"/>
                <a:gd name="connsiteX2" fmla="*/ 21202 w 2310369"/>
                <a:gd name="connsiteY2" fmla="*/ 2242252 h 2896740"/>
                <a:gd name="connsiteX3" fmla="*/ 856775 w 2310369"/>
                <a:gd name="connsiteY3" fmla="*/ 2888638 h 2896740"/>
                <a:gd name="connsiteX4" fmla="*/ 2307202 w 2310369"/>
                <a:gd name="connsiteY4" fmla="*/ 240031 h 2896740"/>
                <a:gd name="connsiteX0" fmla="*/ 2307202 w 2310289"/>
                <a:gd name="connsiteY0" fmla="*/ 240031 h 2925869"/>
                <a:gd name="connsiteX1" fmla="*/ 431106 w 2310289"/>
                <a:gd name="connsiteY1" fmla="*/ 350390 h 2925869"/>
                <a:gd name="connsiteX2" fmla="*/ 21202 w 2310289"/>
                <a:gd name="connsiteY2" fmla="*/ 2242252 h 2925869"/>
                <a:gd name="connsiteX3" fmla="*/ 856775 w 2310289"/>
                <a:gd name="connsiteY3" fmla="*/ 2888638 h 2925869"/>
                <a:gd name="connsiteX4" fmla="*/ 2307202 w 2310289"/>
                <a:gd name="connsiteY4" fmla="*/ 240031 h 2925869"/>
                <a:gd name="connsiteX0" fmla="*/ 2307202 w 2313370"/>
                <a:gd name="connsiteY0" fmla="*/ 342945 h 3028783"/>
                <a:gd name="connsiteX1" fmla="*/ 431106 w 2313370"/>
                <a:gd name="connsiteY1" fmla="*/ 453304 h 3028783"/>
                <a:gd name="connsiteX2" fmla="*/ 21202 w 2313370"/>
                <a:gd name="connsiteY2" fmla="*/ 2345166 h 3028783"/>
                <a:gd name="connsiteX3" fmla="*/ 856775 w 2313370"/>
                <a:gd name="connsiteY3" fmla="*/ 2991552 h 3028783"/>
                <a:gd name="connsiteX4" fmla="*/ 2307202 w 2313370"/>
                <a:gd name="connsiteY4" fmla="*/ 342945 h 3028783"/>
                <a:gd name="connsiteX0" fmla="*/ 2292587 w 2298755"/>
                <a:gd name="connsiteY0" fmla="*/ 622732 h 3315341"/>
                <a:gd name="connsiteX1" fmla="*/ 1283594 w 2298755"/>
                <a:gd name="connsiteY1" fmla="*/ 181298 h 3315341"/>
                <a:gd name="connsiteX2" fmla="*/ 6587 w 2298755"/>
                <a:gd name="connsiteY2" fmla="*/ 2624953 h 3315341"/>
                <a:gd name="connsiteX3" fmla="*/ 842160 w 2298755"/>
                <a:gd name="connsiteY3" fmla="*/ 3271339 h 3315341"/>
                <a:gd name="connsiteX4" fmla="*/ 2292587 w 2298755"/>
                <a:gd name="connsiteY4" fmla="*/ 622732 h 3315341"/>
                <a:gd name="connsiteX0" fmla="*/ 2292587 w 2298755"/>
                <a:gd name="connsiteY0" fmla="*/ 580896 h 3273505"/>
                <a:gd name="connsiteX1" fmla="*/ 1283594 w 2298755"/>
                <a:gd name="connsiteY1" fmla="*/ 139462 h 3273505"/>
                <a:gd name="connsiteX2" fmla="*/ 6587 w 2298755"/>
                <a:gd name="connsiteY2" fmla="*/ 2583117 h 3273505"/>
                <a:gd name="connsiteX3" fmla="*/ 842160 w 2298755"/>
                <a:gd name="connsiteY3" fmla="*/ 3229503 h 3273505"/>
                <a:gd name="connsiteX4" fmla="*/ 2292587 w 2298755"/>
                <a:gd name="connsiteY4" fmla="*/ 580896 h 3273505"/>
                <a:gd name="connsiteX0" fmla="*/ 2292587 w 2298755"/>
                <a:gd name="connsiteY0" fmla="*/ 525313 h 3217922"/>
                <a:gd name="connsiteX1" fmla="*/ 1283594 w 2298755"/>
                <a:gd name="connsiteY1" fmla="*/ 83879 h 3217922"/>
                <a:gd name="connsiteX2" fmla="*/ 6587 w 2298755"/>
                <a:gd name="connsiteY2" fmla="*/ 2527534 h 3217922"/>
                <a:gd name="connsiteX3" fmla="*/ 842160 w 2298755"/>
                <a:gd name="connsiteY3" fmla="*/ 3173920 h 3217922"/>
                <a:gd name="connsiteX4" fmla="*/ 2292587 w 2298755"/>
                <a:gd name="connsiteY4" fmla="*/ 525313 h 3217922"/>
                <a:gd name="connsiteX0" fmla="*/ 2371064 w 2377451"/>
                <a:gd name="connsiteY0" fmla="*/ 555380 h 3222102"/>
                <a:gd name="connsiteX1" fmla="*/ 1362071 w 2377451"/>
                <a:gd name="connsiteY1" fmla="*/ 113946 h 3222102"/>
                <a:gd name="connsiteX2" fmla="*/ 6236 w 2377451"/>
                <a:gd name="connsiteY2" fmla="*/ 1643201 h 3222102"/>
                <a:gd name="connsiteX3" fmla="*/ 920637 w 2377451"/>
                <a:gd name="connsiteY3" fmla="*/ 3203987 h 3222102"/>
                <a:gd name="connsiteX4" fmla="*/ 2371064 w 2377451"/>
                <a:gd name="connsiteY4" fmla="*/ 555380 h 3222102"/>
                <a:gd name="connsiteX0" fmla="*/ 2364838 w 2371225"/>
                <a:gd name="connsiteY0" fmla="*/ 534001 h 3200656"/>
                <a:gd name="connsiteX1" fmla="*/ 930176 w 2371225"/>
                <a:gd name="connsiteY1" fmla="*/ 124098 h 3200656"/>
                <a:gd name="connsiteX2" fmla="*/ 10 w 2371225"/>
                <a:gd name="connsiteY2" fmla="*/ 1621822 h 3200656"/>
                <a:gd name="connsiteX3" fmla="*/ 914411 w 2371225"/>
                <a:gd name="connsiteY3" fmla="*/ 3182608 h 3200656"/>
                <a:gd name="connsiteX4" fmla="*/ 2364838 w 2371225"/>
                <a:gd name="connsiteY4" fmla="*/ 534001 h 3200656"/>
                <a:gd name="connsiteX0" fmla="*/ 2365894 w 2373431"/>
                <a:gd name="connsiteY0" fmla="*/ 534001 h 2642538"/>
                <a:gd name="connsiteX1" fmla="*/ 931232 w 2373431"/>
                <a:gd name="connsiteY1" fmla="*/ 124098 h 2642538"/>
                <a:gd name="connsiteX2" fmla="*/ 1066 w 2373431"/>
                <a:gd name="connsiteY2" fmla="*/ 1621822 h 2642538"/>
                <a:gd name="connsiteX3" fmla="*/ 1104653 w 2373431"/>
                <a:gd name="connsiteY3" fmla="*/ 2615049 h 2642538"/>
                <a:gd name="connsiteX4" fmla="*/ 2365894 w 2373431"/>
                <a:gd name="connsiteY4" fmla="*/ 534001 h 2642538"/>
                <a:gd name="connsiteX0" fmla="*/ 2240002 w 2247394"/>
                <a:gd name="connsiteY0" fmla="*/ 518013 h 2613972"/>
                <a:gd name="connsiteX1" fmla="*/ 805340 w 2247394"/>
                <a:gd name="connsiteY1" fmla="*/ 108110 h 2613972"/>
                <a:gd name="connsiteX2" fmla="*/ 1298 w 2247394"/>
                <a:gd name="connsiteY2" fmla="*/ 1385117 h 2613972"/>
                <a:gd name="connsiteX3" fmla="*/ 978761 w 2247394"/>
                <a:gd name="connsiteY3" fmla="*/ 2599061 h 2613972"/>
                <a:gd name="connsiteX4" fmla="*/ 2240002 w 2247394"/>
                <a:gd name="connsiteY4" fmla="*/ 518013 h 2613972"/>
                <a:gd name="connsiteX0" fmla="*/ 2240002 w 2250567"/>
                <a:gd name="connsiteY0" fmla="*/ 518013 h 2608676"/>
                <a:gd name="connsiteX1" fmla="*/ 805340 w 2250567"/>
                <a:gd name="connsiteY1" fmla="*/ 108110 h 2608676"/>
                <a:gd name="connsiteX2" fmla="*/ 1298 w 2250567"/>
                <a:gd name="connsiteY2" fmla="*/ 1385117 h 2608676"/>
                <a:gd name="connsiteX3" fmla="*/ 978761 w 2250567"/>
                <a:gd name="connsiteY3" fmla="*/ 2599061 h 2608676"/>
                <a:gd name="connsiteX4" fmla="*/ 2240002 w 2250567"/>
                <a:gd name="connsiteY4" fmla="*/ 518013 h 2608676"/>
                <a:gd name="connsiteX0" fmla="*/ 2240002 w 2247394"/>
                <a:gd name="connsiteY0" fmla="*/ 535144 h 2644830"/>
                <a:gd name="connsiteX1" fmla="*/ 805340 w 2247394"/>
                <a:gd name="connsiteY1" fmla="*/ 125241 h 2644830"/>
                <a:gd name="connsiteX2" fmla="*/ 1298 w 2247394"/>
                <a:gd name="connsiteY2" fmla="*/ 1638730 h 2644830"/>
                <a:gd name="connsiteX3" fmla="*/ 978761 w 2247394"/>
                <a:gd name="connsiteY3" fmla="*/ 2616192 h 2644830"/>
                <a:gd name="connsiteX4" fmla="*/ 2240002 w 2247394"/>
                <a:gd name="connsiteY4" fmla="*/ 535144 h 2644830"/>
                <a:gd name="connsiteX0" fmla="*/ 2350410 w 2357216"/>
                <a:gd name="connsiteY0" fmla="*/ 412333 h 2785566"/>
                <a:gd name="connsiteX1" fmla="*/ 805389 w 2357216"/>
                <a:gd name="connsiteY1" fmla="*/ 254678 h 2785566"/>
                <a:gd name="connsiteX2" fmla="*/ 1347 w 2357216"/>
                <a:gd name="connsiteY2" fmla="*/ 1768167 h 2785566"/>
                <a:gd name="connsiteX3" fmla="*/ 978810 w 2357216"/>
                <a:gd name="connsiteY3" fmla="*/ 2745629 h 2785566"/>
                <a:gd name="connsiteX4" fmla="*/ 2350410 w 2357216"/>
                <a:gd name="connsiteY4" fmla="*/ 412333 h 2785566"/>
                <a:gd name="connsiteX0" fmla="*/ 2349984 w 2356610"/>
                <a:gd name="connsiteY0" fmla="*/ 412333 h 2923121"/>
                <a:gd name="connsiteX1" fmla="*/ 804963 w 2356610"/>
                <a:gd name="connsiteY1" fmla="*/ 254678 h 2923121"/>
                <a:gd name="connsiteX2" fmla="*/ 921 w 2356610"/>
                <a:gd name="connsiteY2" fmla="*/ 1768167 h 2923121"/>
                <a:gd name="connsiteX3" fmla="*/ 946853 w 2356610"/>
                <a:gd name="connsiteY3" fmla="*/ 2887519 h 2923121"/>
                <a:gd name="connsiteX4" fmla="*/ 2349984 w 2356610"/>
                <a:gd name="connsiteY4" fmla="*/ 412333 h 2923121"/>
                <a:gd name="connsiteX0" fmla="*/ 2352045 w 2358671"/>
                <a:gd name="connsiteY0" fmla="*/ 412333 h 2923121"/>
                <a:gd name="connsiteX1" fmla="*/ 712431 w 2358671"/>
                <a:gd name="connsiteY1" fmla="*/ 254678 h 2923121"/>
                <a:gd name="connsiteX2" fmla="*/ 2982 w 2358671"/>
                <a:gd name="connsiteY2" fmla="*/ 1768167 h 2923121"/>
                <a:gd name="connsiteX3" fmla="*/ 948914 w 2358671"/>
                <a:gd name="connsiteY3" fmla="*/ 2887519 h 2923121"/>
                <a:gd name="connsiteX4" fmla="*/ 2352045 w 2358671"/>
                <a:gd name="connsiteY4" fmla="*/ 412333 h 2923121"/>
                <a:gd name="connsiteX0" fmla="*/ 2588847 w 2594532"/>
                <a:gd name="connsiteY0" fmla="*/ 425068 h 2902978"/>
                <a:gd name="connsiteX1" fmla="*/ 712751 w 2594532"/>
                <a:gd name="connsiteY1" fmla="*/ 235882 h 2902978"/>
                <a:gd name="connsiteX2" fmla="*/ 3302 w 2594532"/>
                <a:gd name="connsiteY2" fmla="*/ 1749371 h 2902978"/>
                <a:gd name="connsiteX3" fmla="*/ 949234 w 2594532"/>
                <a:gd name="connsiteY3" fmla="*/ 2868723 h 2902978"/>
                <a:gd name="connsiteX4" fmla="*/ 2588847 w 2594532"/>
                <a:gd name="connsiteY4" fmla="*/ 425068 h 2902978"/>
                <a:gd name="connsiteX0" fmla="*/ 2589154 w 2594839"/>
                <a:gd name="connsiteY0" fmla="*/ 478504 h 2956414"/>
                <a:gd name="connsiteX1" fmla="*/ 713058 w 2594839"/>
                <a:gd name="connsiteY1" fmla="*/ 289318 h 2956414"/>
                <a:gd name="connsiteX2" fmla="*/ 3609 w 2594839"/>
                <a:gd name="connsiteY2" fmla="*/ 1802807 h 2956414"/>
                <a:gd name="connsiteX3" fmla="*/ 949541 w 2594839"/>
                <a:gd name="connsiteY3" fmla="*/ 2922159 h 2956414"/>
                <a:gd name="connsiteX4" fmla="*/ 2589154 w 2594839"/>
                <a:gd name="connsiteY4" fmla="*/ 478504 h 2956414"/>
                <a:gd name="connsiteX0" fmla="*/ 2594843 w 2601337"/>
                <a:gd name="connsiteY0" fmla="*/ 478504 h 3094915"/>
                <a:gd name="connsiteX1" fmla="*/ 718747 w 2601337"/>
                <a:gd name="connsiteY1" fmla="*/ 289318 h 3094915"/>
                <a:gd name="connsiteX2" fmla="*/ 9298 w 2601337"/>
                <a:gd name="connsiteY2" fmla="*/ 1802807 h 3094915"/>
                <a:gd name="connsiteX3" fmla="*/ 1128651 w 2601337"/>
                <a:gd name="connsiteY3" fmla="*/ 3064048 h 3094915"/>
                <a:gd name="connsiteX4" fmla="*/ 2594843 w 2601337"/>
                <a:gd name="connsiteY4" fmla="*/ 478504 h 3094915"/>
                <a:gd name="connsiteX0" fmla="*/ 2594843 w 2602504"/>
                <a:gd name="connsiteY0" fmla="*/ 478504 h 3069021"/>
                <a:gd name="connsiteX1" fmla="*/ 718747 w 2602504"/>
                <a:gd name="connsiteY1" fmla="*/ 289318 h 3069021"/>
                <a:gd name="connsiteX2" fmla="*/ 9298 w 2602504"/>
                <a:gd name="connsiteY2" fmla="*/ 1802807 h 3069021"/>
                <a:gd name="connsiteX3" fmla="*/ 1128651 w 2602504"/>
                <a:gd name="connsiteY3" fmla="*/ 3064048 h 3069021"/>
                <a:gd name="connsiteX4" fmla="*/ 2594843 w 2602504"/>
                <a:gd name="connsiteY4" fmla="*/ 478504 h 306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2504" h="3069021">
                  <a:moveTo>
                    <a:pt x="2594843" y="478504"/>
                  </a:moveTo>
                  <a:cubicBezTo>
                    <a:pt x="2492367" y="-181020"/>
                    <a:pt x="1181202" y="-73289"/>
                    <a:pt x="718747" y="289318"/>
                  </a:cubicBezTo>
                  <a:cubicBezTo>
                    <a:pt x="256292" y="651925"/>
                    <a:pt x="-59019" y="1340352"/>
                    <a:pt x="9298" y="1802807"/>
                  </a:cubicBezTo>
                  <a:cubicBezTo>
                    <a:pt x="77615" y="2265262"/>
                    <a:pt x="508541" y="3142875"/>
                    <a:pt x="1128651" y="3064048"/>
                  </a:cubicBezTo>
                  <a:cubicBezTo>
                    <a:pt x="1748761" y="2985221"/>
                    <a:pt x="2697319" y="1138028"/>
                    <a:pt x="2594843" y="478504"/>
                  </a:cubicBezTo>
                  <a:close/>
                </a:path>
              </a:pathLst>
            </a:custGeom>
            <a:solidFill>
              <a:srgbClr val="FFC000">
                <a:alpha val="4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635000" h="762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6" name="Freeform 15"/>
            <p:cNvSpPr/>
            <p:nvPr/>
          </p:nvSpPr>
          <p:spPr>
            <a:xfrm rot="10416770">
              <a:off x="5548882" y="1744254"/>
              <a:ext cx="2687566" cy="2870660"/>
            </a:xfrm>
            <a:custGeom>
              <a:avLst/>
              <a:gdLst>
                <a:gd name="connsiteX0" fmla="*/ 1240189 w 2312456"/>
                <a:gd name="connsiteY0" fmla="*/ 189805 h 3741459"/>
                <a:gd name="connsiteX1" fmla="*/ 246962 w 2312456"/>
                <a:gd name="connsiteY1" fmla="*/ 1135736 h 3741459"/>
                <a:gd name="connsiteX2" fmla="*/ 26244 w 2312456"/>
                <a:gd name="connsiteY2" fmla="*/ 2791115 h 3741459"/>
                <a:gd name="connsiteX3" fmla="*/ 704162 w 2312456"/>
                <a:gd name="connsiteY3" fmla="*/ 3737046 h 3741459"/>
                <a:gd name="connsiteX4" fmla="*/ 1886575 w 2312456"/>
                <a:gd name="connsiteY4" fmla="*/ 2428508 h 3741459"/>
                <a:gd name="connsiteX5" fmla="*/ 2312244 w 2312456"/>
                <a:gd name="connsiteY5" fmla="*/ 788894 h 3741459"/>
                <a:gd name="connsiteX6" fmla="*/ 1933872 w 2312456"/>
                <a:gd name="connsiteY6" fmla="*/ 47915 h 3741459"/>
                <a:gd name="connsiteX7" fmla="*/ 1240189 w 2312456"/>
                <a:gd name="connsiteY7" fmla="*/ 189805 h 3741459"/>
                <a:gd name="connsiteX0" fmla="*/ 1240189 w 2312430"/>
                <a:gd name="connsiteY0" fmla="*/ 71362 h 3623016"/>
                <a:gd name="connsiteX1" fmla="*/ 246962 w 2312430"/>
                <a:gd name="connsiteY1" fmla="*/ 1017293 h 3623016"/>
                <a:gd name="connsiteX2" fmla="*/ 26244 w 2312430"/>
                <a:gd name="connsiteY2" fmla="*/ 2672672 h 3623016"/>
                <a:gd name="connsiteX3" fmla="*/ 704162 w 2312430"/>
                <a:gd name="connsiteY3" fmla="*/ 3618603 h 3623016"/>
                <a:gd name="connsiteX4" fmla="*/ 1886575 w 2312430"/>
                <a:gd name="connsiteY4" fmla="*/ 2310065 h 3623016"/>
                <a:gd name="connsiteX5" fmla="*/ 2312244 w 2312430"/>
                <a:gd name="connsiteY5" fmla="*/ 670451 h 3623016"/>
                <a:gd name="connsiteX6" fmla="*/ 1902341 w 2312430"/>
                <a:gd name="connsiteY6" fmla="*/ 134424 h 3623016"/>
                <a:gd name="connsiteX7" fmla="*/ 1240189 w 2312430"/>
                <a:gd name="connsiteY7" fmla="*/ 71362 h 3623016"/>
                <a:gd name="connsiteX0" fmla="*/ 1240189 w 2312244"/>
                <a:gd name="connsiteY0" fmla="*/ 7498 h 3559152"/>
                <a:gd name="connsiteX1" fmla="*/ 246962 w 2312244"/>
                <a:gd name="connsiteY1" fmla="*/ 953429 h 3559152"/>
                <a:gd name="connsiteX2" fmla="*/ 26244 w 2312244"/>
                <a:gd name="connsiteY2" fmla="*/ 2608808 h 3559152"/>
                <a:gd name="connsiteX3" fmla="*/ 704162 w 2312244"/>
                <a:gd name="connsiteY3" fmla="*/ 3554739 h 3559152"/>
                <a:gd name="connsiteX4" fmla="*/ 1886575 w 2312244"/>
                <a:gd name="connsiteY4" fmla="*/ 2246201 h 3559152"/>
                <a:gd name="connsiteX5" fmla="*/ 2312244 w 2312244"/>
                <a:gd name="connsiteY5" fmla="*/ 606587 h 3559152"/>
                <a:gd name="connsiteX6" fmla="*/ 1240189 w 2312244"/>
                <a:gd name="connsiteY6" fmla="*/ 7498 h 3559152"/>
                <a:gd name="connsiteX0" fmla="*/ 1251142 w 2323197"/>
                <a:gd name="connsiteY0" fmla="*/ 7498 h 3262500"/>
                <a:gd name="connsiteX1" fmla="*/ 257915 w 2323197"/>
                <a:gd name="connsiteY1" fmla="*/ 953429 h 3262500"/>
                <a:gd name="connsiteX2" fmla="*/ 37197 w 2323197"/>
                <a:gd name="connsiteY2" fmla="*/ 2608808 h 3262500"/>
                <a:gd name="connsiteX3" fmla="*/ 872770 w 2323197"/>
                <a:gd name="connsiteY3" fmla="*/ 3255194 h 3262500"/>
                <a:gd name="connsiteX4" fmla="*/ 1897528 w 2323197"/>
                <a:gd name="connsiteY4" fmla="*/ 2246201 h 3262500"/>
                <a:gd name="connsiteX5" fmla="*/ 2323197 w 2323197"/>
                <a:gd name="connsiteY5" fmla="*/ 606587 h 3262500"/>
                <a:gd name="connsiteX6" fmla="*/ 1251142 w 2323197"/>
                <a:gd name="connsiteY6" fmla="*/ 7498 h 3262500"/>
                <a:gd name="connsiteX0" fmla="*/ 2362354 w 2362354"/>
                <a:gd name="connsiteY0" fmla="*/ 84080 h 2739993"/>
                <a:gd name="connsiteX1" fmla="*/ 297072 w 2362354"/>
                <a:gd name="connsiteY1" fmla="*/ 430922 h 2739993"/>
                <a:gd name="connsiteX2" fmla="*/ 76354 w 2362354"/>
                <a:gd name="connsiteY2" fmla="*/ 2086301 h 2739993"/>
                <a:gd name="connsiteX3" fmla="*/ 911927 w 2362354"/>
                <a:gd name="connsiteY3" fmla="*/ 2732687 h 2739993"/>
                <a:gd name="connsiteX4" fmla="*/ 1936685 w 2362354"/>
                <a:gd name="connsiteY4" fmla="*/ 1723694 h 2739993"/>
                <a:gd name="connsiteX5" fmla="*/ 2362354 w 2362354"/>
                <a:gd name="connsiteY5" fmla="*/ 84080 h 2739993"/>
                <a:gd name="connsiteX0" fmla="*/ 2362354 w 2387959"/>
                <a:gd name="connsiteY0" fmla="*/ 305838 h 2961751"/>
                <a:gd name="connsiteX1" fmla="*/ 297072 w 2387959"/>
                <a:gd name="connsiteY1" fmla="*/ 652680 h 2961751"/>
                <a:gd name="connsiteX2" fmla="*/ 76354 w 2387959"/>
                <a:gd name="connsiteY2" fmla="*/ 2308059 h 2961751"/>
                <a:gd name="connsiteX3" fmla="*/ 911927 w 2387959"/>
                <a:gd name="connsiteY3" fmla="*/ 2954445 h 2961751"/>
                <a:gd name="connsiteX4" fmla="*/ 1936685 w 2387959"/>
                <a:gd name="connsiteY4" fmla="*/ 1945452 h 2961751"/>
                <a:gd name="connsiteX5" fmla="*/ 2362354 w 2387959"/>
                <a:gd name="connsiteY5" fmla="*/ 305838 h 2961751"/>
                <a:gd name="connsiteX0" fmla="*/ 2307202 w 2332807"/>
                <a:gd name="connsiteY0" fmla="*/ 369460 h 3026169"/>
                <a:gd name="connsiteX1" fmla="*/ 431106 w 2332807"/>
                <a:gd name="connsiteY1" fmla="*/ 479819 h 3026169"/>
                <a:gd name="connsiteX2" fmla="*/ 21202 w 2332807"/>
                <a:gd name="connsiteY2" fmla="*/ 2371681 h 3026169"/>
                <a:gd name="connsiteX3" fmla="*/ 856775 w 2332807"/>
                <a:gd name="connsiteY3" fmla="*/ 3018067 h 3026169"/>
                <a:gd name="connsiteX4" fmla="*/ 1881533 w 2332807"/>
                <a:gd name="connsiteY4" fmla="*/ 2009074 h 3026169"/>
                <a:gd name="connsiteX5" fmla="*/ 2307202 w 2332807"/>
                <a:gd name="connsiteY5" fmla="*/ 369460 h 3026169"/>
                <a:gd name="connsiteX0" fmla="*/ 2307202 w 2310369"/>
                <a:gd name="connsiteY0" fmla="*/ 240031 h 2896740"/>
                <a:gd name="connsiteX1" fmla="*/ 431106 w 2310369"/>
                <a:gd name="connsiteY1" fmla="*/ 350390 h 2896740"/>
                <a:gd name="connsiteX2" fmla="*/ 21202 w 2310369"/>
                <a:gd name="connsiteY2" fmla="*/ 2242252 h 2896740"/>
                <a:gd name="connsiteX3" fmla="*/ 856775 w 2310369"/>
                <a:gd name="connsiteY3" fmla="*/ 2888638 h 2896740"/>
                <a:gd name="connsiteX4" fmla="*/ 2307202 w 2310369"/>
                <a:gd name="connsiteY4" fmla="*/ 240031 h 2896740"/>
                <a:gd name="connsiteX0" fmla="*/ 2307202 w 2310289"/>
                <a:gd name="connsiteY0" fmla="*/ 240031 h 2925869"/>
                <a:gd name="connsiteX1" fmla="*/ 431106 w 2310289"/>
                <a:gd name="connsiteY1" fmla="*/ 350390 h 2925869"/>
                <a:gd name="connsiteX2" fmla="*/ 21202 w 2310289"/>
                <a:gd name="connsiteY2" fmla="*/ 2242252 h 2925869"/>
                <a:gd name="connsiteX3" fmla="*/ 856775 w 2310289"/>
                <a:gd name="connsiteY3" fmla="*/ 2888638 h 2925869"/>
                <a:gd name="connsiteX4" fmla="*/ 2307202 w 2310289"/>
                <a:gd name="connsiteY4" fmla="*/ 240031 h 2925869"/>
                <a:gd name="connsiteX0" fmla="*/ 2307202 w 2313370"/>
                <a:gd name="connsiteY0" fmla="*/ 342945 h 3028783"/>
                <a:gd name="connsiteX1" fmla="*/ 431106 w 2313370"/>
                <a:gd name="connsiteY1" fmla="*/ 453304 h 3028783"/>
                <a:gd name="connsiteX2" fmla="*/ 21202 w 2313370"/>
                <a:gd name="connsiteY2" fmla="*/ 2345166 h 3028783"/>
                <a:gd name="connsiteX3" fmla="*/ 856775 w 2313370"/>
                <a:gd name="connsiteY3" fmla="*/ 2991552 h 3028783"/>
                <a:gd name="connsiteX4" fmla="*/ 2307202 w 2313370"/>
                <a:gd name="connsiteY4" fmla="*/ 342945 h 3028783"/>
                <a:gd name="connsiteX0" fmla="*/ 2292587 w 2298755"/>
                <a:gd name="connsiteY0" fmla="*/ 622732 h 3315341"/>
                <a:gd name="connsiteX1" fmla="*/ 1283594 w 2298755"/>
                <a:gd name="connsiteY1" fmla="*/ 181298 h 3315341"/>
                <a:gd name="connsiteX2" fmla="*/ 6587 w 2298755"/>
                <a:gd name="connsiteY2" fmla="*/ 2624953 h 3315341"/>
                <a:gd name="connsiteX3" fmla="*/ 842160 w 2298755"/>
                <a:gd name="connsiteY3" fmla="*/ 3271339 h 3315341"/>
                <a:gd name="connsiteX4" fmla="*/ 2292587 w 2298755"/>
                <a:gd name="connsiteY4" fmla="*/ 622732 h 3315341"/>
                <a:gd name="connsiteX0" fmla="*/ 2292587 w 2298755"/>
                <a:gd name="connsiteY0" fmla="*/ 580896 h 3273505"/>
                <a:gd name="connsiteX1" fmla="*/ 1283594 w 2298755"/>
                <a:gd name="connsiteY1" fmla="*/ 139462 h 3273505"/>
                <a:gd name="connsiteX2" fmla="*/ 6587 w 2298755"/>
                <a:gd name="connsiteY2" fmla="*/ 2583117 h 3273505"/>
                <a:gd name="connsiteX3" fmla="*/ 842160 w 2298755"/>
                <a:gd name="connsiteY3" fmla="*/ 3229503 h 3273505"/>
                <a:gd name="connsiteX4" fmla="*/ 2292587 w 2298755"/>
                <a:gd name="connsiteY4" fmla="*/ 580896 h 3273505"/>
                <a:gd name="connsiteX0" fmla="*/ 2292587 w 2298755"/>
                <a:gd name="connsiteY0" fmla="*/ 525313 h 3217922"/>
                <a:gd name="connsiteX1" fmla="*/ 1283594 w 2298755"/>
                <a:gd name="connsiteY1" fmla="*/ 83879 h 3217922"/>
                <a:gd name="connsiteX2" fmla="*/ 6587 w 2298755"/>
                <a:gd name="connsiteY2" fmla="*/ 2527534 h 3217922"/>
                <a:gd name="connsiteX3" fmla="*/ 842160 w 2298755"/>
                <a:gd name="connsiteY3" fmla="*/ 3173920 h 3217922"/>
                <a:gd name="connsiteX4" fmla="*/ 2292587 w 2298755"/>
                <a:gd name="connsiteY4" fmla="*/ 525313 h 3217922"/>
                <a:gd name="connsiteX0" fmla="*/ 2371064 w 2377451"/>
                <a:gd name="connsiteY0" fmla="*/ 555380 h 3222102"/>
                <a:gd name="connsiteX1" fmla="*/ 1362071 w 2377451"/>
                <a:gd name="connsiteY1" fmla="*/ 113946 h 3222102"/>
                <a:gd name="connsiteX2" fmla="*/ 6236 w 2377451"/>
                <a:gd name="connsiteY2" fmla="*/ 1643201 h 3222102"/>
                <a:gd name="connsiteX3" fmla="*/ 920637 w 2377451"/>
                <a:gd name="connsiteY3" fmla="*/ 3203987 h 3222102"/>
                <a:gd name="connsiteX4" fmla="*/ 2371064 w 2377451"/>
                <a:gd name="connsiteY4" fmla="*/ 555380 h 3222102"/>
                <a:gd name="connsiteX0" fmla="*/ 2364838 w 2371225"/>
                <a:gd name="connsiteY0" fmla="*/ 534001 h 3200656"/>
                <a:gd name="connsiteX1" fmla="*/ 930176 w 2371225"/>
                <a:gd name="connsiteY1" fmla="*/ 124098 h 3200656"/>
                <a:gd name="connsiteX2" fmla="*/ 10 w 2371225"/>
                <a:gd name="connsiteY2" fmla="*/ 1621822 h 3200656"/>
                <a:gd name="connsiteX3" fmla="*/ 914411 w 2371225"/>
                <a:gd name="connsiteY3" fmla="*/ 3182608 h 3200656"/>
                <a:gd name="connsiteX4" fmla="*/ 2364838 w 2371225"/>
                <a:gd name="connsiteY4" fmla="*/ 534001 h 3200656"/>
                <a:gd name="connsiteX0" fmla="*/ 2365894 w 2373431"/>
                <a:gd name="connsiteY0" fmla="*/ 534001 h 2642538"/>
                <a:gd name="connsiteX1" fmla="*/ 931232 w 2373431"/>
                <a:gd name="connsiteY1" fmla="*/ 124098 h 2642538"/>
                <a:gd name="connsiteX2" fmla="*/ 1066 w 2373431"/>
                <a:gd name="connsiteY2" fmla="*/ 1621822 h 2642538"/>
                <a:gd name="connsiteX3" fmla="*/ 1104653 w 2373431"/>
                <a:gd name="connsiteY3" fmla="*/ 2615049 h 2642538"/>
                <a:gd name="connsiteX4" fmla="*/ 2365894 w 2373431"/>
                <a:gd name="connsiteY4" fmla="*/ 534001 h 2642538"/>
                <a:gd name="connsiteX0" fmla="*/ 2240002 w 2247394"/>
                <a:gd name="connsiteY0" fmla="*/ 518013 h 2613972"/>
                <a:gd name="connsiteX1" fmla="*/ 805340 w 2247394"/>
                <a:gd name="connsiteY1" fmla="*/ 108110 h 2613972"/>
                <a:gd name="connsiteX2" fmla="*/ 1298 w 2247394"/>
                <a:gd name="connsiteY2" fmla="*/ 1385117 h 2613972"/>
                <a:gd name="connsiteX3" fmla="*/ 978761 w 2247394"/>
                <a:gd name="connsiteY3" fmla="*/ 2599061 h 2613972"/>
                <a:gd name="connsiteX4" fmla="*/ 2240002 w 2247394"/>
                <a:gd name="connsiteY4" fmla="*/ 518013 h 2613972"/>
                <a:gd name="connsiteX0" fmla="*/ 2240002 w 2250567"/>
                <a:gd name="connsiteY0" fmla="*/ 518013 h 2608676"/>
                <a:gd name="connsiteX1" fmla="*/ 805340 w 2250567"/>
                <a:gd name="connsiteY1" fmla="*/ 108110 h 2608676"/>
                <a:gd name="connsiteX2" fmla="*/ 1298 w 2250567"/>
                <a:gd name="connsiteY2" fmla="*/ 1385117 h 2608676"/>
                <a:gd name="connsiteX3" fmla="*/ 978761 w 2250567"/>
                <a:gd name="connsiteY3" fmla="*/ 2599061 h 2608676"/>
                <a:gd name="connsiteX4" fmla="*/ 2240002 w 2250567"/>
                <a:gd name="connsiteY4" fmla="*/ 518013 h 2608676"/>
                <a:gd name="connsiteX0" fmla="*/ 2240002 w 2247394"/>
                <a:gd name="connsiteY0" fmla="*/ 535144 h 2644830"/>
                <a:gd name="connsiteX1" fmla="*/ 805340 w 2247394"/>
                <a:gd name="connsiteY1" fmla="*/ 125241 h 2644830"/>
                <a:gd name="connsiteX2" fmla="*/ 1298 w 2247394"/>
                <a:gd name="connsiteY2" fmla="*/ 1638730 h 2644830"/>
                <a:gd name="connsiteX3" fmla="*/ 978761 w 2247394"/>
                <a:gd name="connsiteY3" fmla="*/ 2616192 h 2644830"/>
                <a:gd name="connsiteX4" fmla="*/ 2240002 w 2247394"/>
                <a:gd name="connsiteY4" fmla="*/ 535144 h 2644830"/>
                <a:gd name="connsiteX0" fmla="*/ 2238744 w 2245256"/>
                <a:gd name="connsiteY0" fmla="*/ 535144 h 2799470"/>
                <a:gd name="connsiteX1" fmla="*/ 804082 w 2245256"/>
                <a:gd name="connsiteY1" fmla="*/ 125241 h 2799470"/>
                <a:gd name="connsiteX2" fmla="*/ 40 w 2245256"/>
                <a:gd name="connsiteY2" fmla="*/ 1638730 h 2799470"/>
                <a:gd name="connsiteX3" fmla="*/ 832869 w 2245256"/>
                <a:gd name="connsiteY3" fmla="*/ 2774506 h 2799470"/>
                <a:gd name="connsiteX4" fmla="*/ 2238744 w 2245256"/>
                <a:gd name="connsiteY4" fmla="*/ 535144 h 2799470"/>
                <a:gd name="connsiteX0" fmla="*/ 2486155 w 2491720"/>
                <a:gd name="connsiteY0" fmla="*/ 422835 h 2922379"/>
                <a:gd name="connsiteX1" fmla="*/ 804085 w 2491720"/>
                <a:gd name="connsiteY1" fmla="*/ 239060 h 2922379"/>
                <a:gd name="connsiteX2" fmla="*/ 43 w 2491720"/>
                <a:gd name="connsiteY2" fmla="*/ 1752549 h 2922379"/>
                <a:gd name="connsiteX3" fmla="*/ 832872 w 2491720"/>
                <a:gd name="connsiteY3" fmla="*/ 2888325 h 2922379"/>
                <a:gd name="connsiteX4" fmla="*/ 2486155 w 2491720"/>
                <a:gd name="connsiteY4" fmla="*/ 422835 h 2922379"/>
                <a:gd name="connsiteX0" fmla="*/ 2486123 w 2491688"/>
                <a:gd name="connsiteY0" fmla="*/ 477594 h 2977672"/>
                <a:gd name="connsiteX1" fmla="*/ 847665 w 2491688"/>
                <a:gd name="connsiteY1" fmla="*/ 187653 h 2977672"/>
                <a:gd name="connsiteX2" fmla="*/ 11 w 2491688"/>
                <a:gd name="connsiteY2" fmla="*/ 1807308 h 2977672"/>
                <a:gd name="connsiteX3" fmla="*/ 832840 w 2491688"/>
                <a:gd name="connsiteY3" fmla="*/ 2943084 h 2977672"/>
                <a:gd name="connsiteX4" fmla="*/ 2486123 w 2491688"/>
                <a:gd name="connsiteY4" fmla="*/ 477594 h 2977672"/>
                <a:gd name="connsiteX0" fmla="*/ 2522485 w 2528074"/>
                <a:gd name="connsiteY0" fmla="*/ 461449 h 2946918"/>
                <a:gd name="connsiteX1" fmla="*/ 884027 w 2528074"/>
                <a:gd name="connsiteY1" fmla="*/ 171508 h 2946918"/>
                <a:gd name="connsiteX2" fmla="*/ 10 w 2528074"/>
                <a:gd name="connsiteY2" fmla="*/ 1549132 h 2946918"/>
                <a:gd name="connsiteX3" fmla="*/ 869202 w 2528074"/>
                <a:gd name="connsiteY3" fmla="*/ 2926939 h 2946918"/>
                <a:gd name="connsiteX4" fmla="*/ 2522485 w 2528074"/>
                <a:gd name="connsiteY4" fmla="*/ 461449 h 2946918"/>
                <a:gd name="connsiteX0" fmla="*/ 2456422 w 2461968"/>
                <a:gd name="connsiteY0" fmla="*/ 469316 h 2961141"/>
                <a:gd name="connsiteX1" fmla="*/ 817964 w 2461968"/>
                <a:gd name="connsiteY1" fmla="*/ 179375 h 2961141"/>
                <a:gd name="connsiteX2" fmla="*/ 12 w 2461968"/>
                <a:gd name="connsiteY2" fmla="*/ 1675441 h 2961141"/>
                <a:gd name="connsiteX3" fmla="*/ 803139 w 2461968"/>
                <a:gd name="connsiteY3" fmla="*/ 2934806 h 2961141"/>
                <a:gd name="connsiteX4" fmla="*/ 2456422 w 2461968"/>
                <a:gd name="connsiteY4" fmla="*/ 469316 h 2961141"/>
                <a:gd name="connsiteX0" fmla="*/ 2459516 w 2465062"/>
                <a:gd name="connsiteY0" fmla="*/ 469316 h 2963268"/>
                <a:gd name="connsiteX1" fmla="*/ 821058 w 2465062"/>
                <a:gd name="connsiteY1" fmla="*/ 179375 h 2963268"/>
                <a:gd name="connsiteX2" fmla="*/ 3106 w 2465062"/>
                <a:gd name="connsiteY2" fmla="*/ 1675441 h 2963268"/>
                <a:gd name="connsiteX3" fmla="*/ 806233 w 2465062"/>
                <a:gd name="connsiteY3" fmla="*/ 2934806 h 2963268"/>
                <a:gd name="connsiteX4" fmla="*/ 2459516 w 2465062"/>
                <a:gd name="connsiteY4" fmla="*/ 469316 h 2963268"/>
                <a:gd name="connsiteX0" fmla="*/ 2684265 w 2689166"/>
                <a:gd name="connsiteY0" fmla="*/ 534088 h 2903117"/>
                <a:gd name="connsiteX1" fmla="*/ 821315 w 2689166"/>
                <a:gd name="connsiteY1" fmla="*/ 123834 h 2903117"/>
                <a:gd name="connsiteX2" fmla="*/ 3363 w 2689166"/>
                <a:gd name="connsiteY2" fmla="*/ 1619900 h 2903117"/>
                <a:gd name="connsiteX3" fmla="*/ 806490 w 2689166"/>
                <a:gd name="connsiteY3" fmla="*/ 2879265 h 2903117"/>
                <a:gd name="connsiteX4" fmla="*/ 2684265 w 2689166"/>
                <a:gd name="connsiteY4" fmla="*/ 534088 h 2903117"/>
                <a:gd name="connsiteX0" fmla="*/ 2682665 w 2687566"/>
                <a:gd name="connsiteY0" fmla="*/ 521471 h 2888595"/>
                <a:gd name="connsiteX1" fmla="*/ 992060 w 2687566"/>
                <a:gd name="connsiteY1" fmla="*/ 130509 h 2888595"/>
                <a:gd name="connsiteX2" fmla="*/ 1763 w 2687566"/>
                <a:gd name="connsiteY2" fmla="*/ 1607283 h 2888595"/>
                <a:gd name="connsiteX3" fmla="*/ 804890 w 2687566"/>
                <a:gd name="connsiteY3" fmla="*/ 2866648 h 2888595"/>
                <a:gd name="connsiteX4" fmla="*/ 2682665 w 2687566"/>
                <a:gd name="connsiteY4" fmla="*/ 521471 h 2888595"/>
                <a:gd name="connsiteX0" fmla="*/ 2682665 w 2687566"/>
                <a:gd name="connsiteY0" fmla="*/ 503536 h 2870660"/>
                <a:gd name="connsiteX1" fmla="*/ 992060 w 2687566"/>
                <a:gd name="connsiteY1" fmla="*/ 112574 h 2870660"/>
                <a:gd name="connsiteX2" fmla="*/ 1763 w 2687566"/>
                <a:gd name="connsiteY2" fmla="*/ 1589348 h 2870660"/>
                <a:gd name="connsiteX3" fmla="*/ 804890 w 2687566"/>
                <a:gd name="connsiteY3" fmla="*/ 2848713 h 2870660"/>
                <a:gd name="connsiteX4" fmla="*/ 2682665 w 2687566"/>
                <a:gd name="connsiteY4" fmla="*/ 503536 h 2870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87566" h="2870660">
                  <a:moveTo>
                    <a:pt x="2682665" y="503536"/>
                  </a:moveTo>
                  <a:cubicBezTo>
                    <a:pt x="2580189" y="-155988"/>
                    <a:pt x="1386612" y="-26654"/>
                    <a:pt x="992060" y="112574"/>
                  </a:cubicBezTo>
                  <a:cubicBezTo>
                    <a:pt x="597508" y="251802"/>
                    <a:pt x="32958" y="1133325"/>
                    <a:pt x="1763" y="1589348"/>
                  </a:cubicBezTo>
                  <a:cubicBezTo>
                    <a:pt x="-29432" y="2045371"/>
                    <a:pt x="358073" y="3029682"/>
                    <a:pt x="804890" y="2848713"/>
                  </a:cubicBezTo>
                  <a:cubicBezTo>
                    <a:pt x="1251707" y="2667744"/>
                    <a:pt x="2785141" y="1163060"/>
                    <a:pt x="2682665" y="503536"/>
                  </a:cubicBezTo>
                  <a:close/>
                </a:path>
              </a:pathLst>
            </a:custGeom>
            <a:solidFill>
              <a:srgbClr val="FFC000">
                <a:alpha val="4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660400" h="762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660232" y="1462048"/>
            <a:ext cx="1778066" cy="1966952"/>
            <a:chOff x="8517432" y="-1303031"/>
            <a:chExt cx="3385895" cy="3745582"/>
          </a:xfrm>
        </p:grpSpPr>
        <p:sp>
          <p:nvSpPr>
            <p:cNvPr id="27" name="Oval 26"/>
            <p:cNvSpPr/>
            <p:nvPr/>
          </p:nvSpPr>
          <p:spPr>
            <a:xfrm>
              <a:off x="9135902" y="-119263"/>
              <a:ext cx="761632" cy="855700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23" name="Freeform 22"/>
            <p:cNvSpPr/>
            <p:nvPr/>
          </p:nvSpPr>
          <p:spPr>
            <a:xfrm rot="5149230">
              <a:off x="9408814" y="-244078"/>
              <a:ext cx="3175763" cy="1813263"/>
            </a:xfrm>
            <a:custGeom>
              <a:avLst/>
              <a:gdLst>
                <a:gd name="connsiteX0" fmla="*/ 1240189 w 2312456"/>
                <a:gd name="connsiteY0" fmla="*/ 189805 h 3741459"/>
                <a:gd name="connsiteX1" fmla="*/ 246962 w 2312456"/>
                <a:gd name="connsiteY1" fmla="*/ 1135736 h 3741459"/>
                <a:gd name="connsiteX2" fmla="*/ 26244 w 2312456"/>
                <a:gd name="connsiteY2" fmla="*/ 2791115 h 3741459"/>
                <a:gd name="connsiteX3" fmla="*/ 704162 w 2312456"/>
                <a:gd name="connsiteY3" fmla="*/ 3737046 h 3741459"/>
                <a:gd name="connsiteX4" fmla="*/ 1886575 w 2312456"/>
                <a:gd name="connsiteY4" fmla="*/ 2428508 h 3741459"/>
                <a:gd name="connsiteX5" fmla="*/ 2312244 w 2312456"/>
                <a:gd name="connsiteY5" fmla="*/ 788894 h 3741459"/>
                <a:gd name="connsiteX6" fmla="*/ 1933872 w 2312456"/>
                <a:gd name="connsiteY6" fmla="*/ 47915 h 3741459"/>
                <a:gd name="connsiteX7" fmla="*/ 1240189 w 2312456"/>
                <a:gd name="connsiteY7" fmla="*/ 189805 h 3741459"/>
                <a:gd name="connsiteX0" fmla="*/ 1240189 w 2312430"/>
                <a:gd name="connsiteY0" fmla="*/ 71362 h 3623016"/>
                <a:gd name="connsiteX1" fmla="*/ 246962 w 2312430"/>
                <a:gd name="connsiteY1" fmla="*/ 1017293 h 3623016"/>
                <a:gd name="connsiteX2" fmla="*/ 26244 w 2312430"/>
                <a:gd name="connsiteY2" fmla="*/ 2672672 h 3623016"/>
                <a:gd name="connsiteX3" fmla="*/ 704162 w 2312430"/>
                <a:gd name="connsiteY3" fmla="*/ 3618603 h 3623016"/>
                <a:gd name="connsiteX4" fmla="*/ 1886575 w 2312430"/>
                <a:gd name="connsiteY4" fmla="*/ 2310065 h 3623016"/>
                <a:gd name="connsiteX5" fmla="*/ 2312244 w 2312430"/>
                <a:gd name="connsiteY5" fmla="*/ 670451 h 3623016"/>
                <a:gd name="connsiteX6" fmla="*/ 1902341 w 2312430"/>
                <a:gd name="connsiteY6" fmla="*/ 134424 h 3623016"/>
                <a:gd name="connsiteX7" fmla="*/ 1240189 w 2312430"/>
                <a:gd name="connsiteY7" fmla="*/ 71362 h 3623016"/>
                <a:gd name="connsiteX0" fmla="*/ 1240189 w 2312244"/>
                <a:gd name="connsiteY0" fmla="*/ 7498 h 3559152"/>
                <a:gd name="connsiteX1" fmla="*/ 246962 w 2312244"/>
                <a:gd name="connsiteY1" fmla="*/ 953429 h 3559152"/>
                <a:gd name="connsiteX2" fmla="*/ 26244 w 2312244"/>
                <a:gd name="connsiteY2" fmla="*/ 2608808 h 3559152"/>
                <a:gd name="connsiteX3" fmla="*/ 704162 w 2312244"/>
                <a:gd name="connsiteY3" fmla="*/ 3554739 h 3559152"/>
                <a:gd name="connsiteX4" fmla="*/ 1886575 w 2312244"/>
                <a:gd name="connsiteY4" fmla="*/ 2246201 h 3559152"/>
                <a:gd name="connsiteX5" fmla="*/ 2312244 w 2312244"/>
                <a:gd name="connsiteY5" fmla="*/ 606587 h 3559152"/>
                <a:gd name="connsiteX6" fmla="*/ 1240189 w 2312244"/>
                <a:gd name="connsiteY6" fmla="*/ 7498 h 3559152"/>
                <a:gd name="connsiteX0" fmla="*/ 1251142 w 2323197"/>
                <a:gd name="connsiteY0" fmla="*/ 7498 h 3262500"/>
                <a:gd name="connsiteX1" fmla="*/ 257915 w 2323197"/>
                <a:gd name="connsiteY1" fmla="*/ 953429 h 3262500"/>
                <a:gd name="connsiteX2" fmla="*/ 37197 w 2323197"/>
                <a:gd name="connsiteY2" fmla="*/ 2608808 h 3262500"/>
                <a:gd name="connsiteX3" fmla="*/ 872770 w 2323197"/>
                <a:gd name="connsiteY3" fmla="*/ 3255194 h 3262500"/>
                <a:gd name="connsiteX4" fmla="*/ 1897528 w 2323197"/>
                <a:gd name="connsiteY4" fmla="*/ 2246201 h 3262500"/>
                <a:gd name="connsiteX5" fmla="*/ 2323197 w 2323197"/>
                <a:gd name="connsiteY5" fmla="*/ 606587 h 3262500"/>
                <a:gd name="connsiteX6" fmla="*/ 1251142 w 2323197"/>
                <a:gd name="connsiteY6" fmla="*/ 7498 h 3262500"/>
                <a:gd name="connsiteX0" fmla="*/ 2362354 w 2362354"/>
                <a:gd name="connsiteY0" fmla="*/ 84080 h 2739993"/>
                <a:gd name="connsiteX1" fmla="*/ 297072 w 2362354"/>
                <a:gd name="connsiteY1" fmla="*/ 430922 h 2739993"/>
                <a:gd name="connsiteX2" fmla="*/ 76354 w 2362354"/>
                <a:gd name="connsiteY2" fmla="*/ 2086301 h 2739993"/>
                <a:gd name="connsiteX3" fmla="*/ 911927 w 2362354"/>
                <a:gd name="connsiteY3" fmla="*/ 2732687 h 2739993"/>
                <a:gd name="connsiteX4" fmla="*/ 1936685 w 2362354"/>
                <a:gd name="connsiteY4" fmla="*/ 1723694 h 2739993"/>
                <a:gd name="connsiteX5" fmla="*/ 2362354 w 2362354"/>
                <a:gd name="connsiteY5" fmla="*/ 84080 h 2739993"/>
                <a:gd name="connsiteX0" fmla="*/ 2362354 w 2387959"/>
                <a:gd name="connsiteY0" fmla="*/ 305838 h 2961751"/>
                <a:gd name="connsiteX1" fmla="*/ 297072 w 2387959"/>
                <a:gd name="connsiteY1" fmla="*/ 652680 h 2961751"/>
                <a:gd name="connsiteX2" fmla="*/ 76354 w 2387959"/>
                <a:gd name="connsiteY2" fmla="*/ 2308059 h 2961751"/>
                <a:gd name="connsiteX3" fmla="*/ 911927 w 2387959"/>
                <a:gd name="connsiteY3" fmla="*/ 2954445 h 2961751"/>
                <a:gd name="connsiteX4" fmla="*/ 1936685 w 2387959"/>
                <a:gd name="connsiteY4" fmla="*/ 1945452 h 2961751"/>
                <a:gd name="connsiteX5" fmla="*/ 2362354 w 2387959"/>
                <a:gd name="connsiteY5" fmla="*/ 305838 h 2961751"/>
                <a:gd name="connsiteX0" fmla="*/ 2307202 w 2332807"/>
                <a:gd name="connsiteY0" fmla="*/ 369460 h 3026169"/>
                <a:gd name="connsiteX1" fmla="*/ 431106 w 2332807"/>
                <a:gd name="connsiteY1" fmla="*/ 479819 h 3026169"/>
                <a:gd name="connsiteX2" fmla="*/ 21202 w 2332807"/>
                <a:gd name="connsiteY2" fmla="*/ 2371681 h 3026169"/>
                <a:gd name="connsiteX3" fmla="*/ 856775 w 2332807"/>
                <a:gd name="connsiteY3" fmla="*/ 3018067 h 3026169"/>
                <a:gd name="connsiteX4" fmla="*/ 1881533 w 2332807"/>
                <a:gd name="connsiteY4" fmla="*/ 2009074 h 3026169"/>
                <a:gd name="connsiteX5" fmla="*/ 2307202 w 2332807"/>
                <a:gd name="connsiteY5" fmla="*/ 369460 h 3026169"/>
                <a:gd name="connsiteX0" fmla="*/ 2307202 w 2310369"/>
                <a:gd name="connsiteY0" fmla="*/ 240031 h 2896740"/>
                <a:gd name="connsiteX1" fmla="*/ 431106 w 2310369"/>
                <a:gd name="connsiteY1" fmla="*/ 350390 h 2896740"/>
                <a:gd name="connsiteX2" fmla="*/ 21202 w 2310369"/>
                <a:gd name="connsiteY2" fmla="*/ 2242252 h 2896740"/>
                <a:gd name="connsiteX3" fmla="*/ 856775 w 2310369"/>
                <a:gd name="connsiteY3" fmla="*/ 2888638 h 2896740"/>
                <a:gd name="connsiteX4" fmla="*/ 2307202 w 2310369"/>
                <a:gd name="connsiteY4" fmla="*/ 240031 h 2896740"/>
                <a:gd name="connsiteX0" fmla="*/ 2307202 w 2310289"/>
                <a:gd name="connsiteY0" fmla="*/ 240031 h 2925869"/>
                <a:gd name="connsiteX1" fmla="*/ 431106 w 2310289"/>
                <a:gd name="connsiteY1" fmla="*/ 350390 h 2925869"/>
                <a:gd name="connsiteX2" fmla="*/ 21202 w 2310289"/>
                <a:gd name="connsiteY2" fmla="*/ 2242252 h 2925869"/>
                <a:gd name="connsiteX3" fmla="*/ 856775 w 2310289"/>
                <a:gd name="connsiteY3" fmla="*/ 2888638 h 2925869"/>
                <a:gd name="connsiteX4" fmla="*/ 2307202 w 2310289"/>
                <a:gd name="connsiteY4" fmla="*/ 240031 h 2925869"/>
                <a:gd name="connsiteX0" fmla="*/ 2307202 w 2313370"/>
                <a:gd name="connsiteY0" fmla="*/ 342945 h 3028783"/>
                <a:gd name="connsiteX1" fmla="*/ 431106 w 2313370"/>
                <a:gd name="connsiteY1" fmla="*/ 453304 h 3028783"/>
                <a:gd name="connsiteX2" fmla="*/ 21202 w 2313370"/>
                <a:gd name="connsiteY2" fmla="*/ 2345166 h 3028783"/>
                <a:gd name="connsiteX3" fmla="*/ 856775 w 2313370"/>
                <a:gd name="connsiteY3" fmla="*/ 2991552 h 3028783"/>
                <a:gd name="connsiteX4" fmla="*/ 2307202 w 2313370"/>
                <a:gd name="connsiteY4" fmla="*/ 342945 h 3028783"/>
                <a:gd name="connsiteX0" fmla="*/ 2292587 w 2298755"/>
                <a:gd name="connsiteY0" fmla="*/ 622732 h 3315341"/>
                <a:gd name="connsiteX1" fmla="*/ 1283594 w 2298755"/>
                <a:gd name="connsiteY1" fmla="*/ 181298 h 3315341"/>
                <a:gd name="connsiteX2" fmla="*/ 6587 w 2298755"/>
                <a:gd name="connsiteY2" fmla="*/ 2624953 h 3315341"/>
                <a:gd name="connsiteX3" fmla="*/ 842160 w 2298755"/>
                <a:gd name="connsiteY3" fmla="*/ 3271339 h 3315341"/>
                <a:gd name="connsiteX4" fmla="*/ 2292587 w 2298755"/>
                <a:gd name="connsiteY4" fmla="*/ 622732 h 3315341"/>
                <a:gd name="connsiteX0" fmla="*/ 2292587 w 2298755"/>
                <a:gd name="connsiteY0" fmla="*/ 580896 h 3273505"/>
                <a:gd name="connsiteX1" fmla="*/ 1283594 w 2298755"/>
                <a:gd name="connsiteY1" fmla="*/ 139462 h 3273505"/>
                <a:gd name="connsiteX2" fmla="*/ 6587 w 2298755"/>
                <a:gd name="connsiteY2" fmla="*/ 2583117 h 3273505"/>
                <a:gd name="connsiteX3" fmla="*/ 842160 w 2298755"/>
                <a:gd name="connsiteY3" fmla="*/ 3229503 h 3273505"/>
                <a:gd name="connsiteX4" fmla="*/ 2292587 w 2298755"/>
                <a:gd name="connsiteY4" fmla="*/ 580896 h 3273505"/>
                <a:gd name="connsiteX0" fmla="*/ 2292587 w 2298755"/>
                <a:gd name="connsiteY0" fmla="*/ 525313 h 3217922"/>
                <a:gd name="connsiteX1" fmla="*/ 1283594 w 2298755"/>
                <a:gd name="connsiteY1" fmla="*/ 83879 h 3217922"/>
                <a:gd name="connsiteX2" fmla="*/ 6587 w 2298755"/>
                <a:gd name="connsiteY2" fmla="*/ 2527534 h 3217922"/>
                <a:gd name="connsiteX3" fmla="*/ 842160 w 2298755"/>
                <a:gd name="connsiteY3" fmla="*/ 3173920 h 3217922"/>
                <a:gd name="connsiteX4" fmla="*/ 2292587 w 2298755"/>
                <a:gd name="connsiteY4" fmla="*/ 525313 h 3217922"/>
                <a:gd name="connsiteX0" fmla="*/ 2371064 w 2377451"/>
                <a:gd name="connsiteY0" fmla="*/ 555380 h 3222102"/>
                <a:gd name="connsiteX1" fmla="*/ 1362071 w 2377451"/>
                <a:gd name="connsiteY1" fmla="*/ 113946 h 3222102"/>
                <a:gd name="connsiteX2" fmla="*/ 6236 w 2377451"/>
                <a:gd name="connsiteY2" fmla="*/ 1643201 h 3222102"/>
                <a:gd name="connsiteX3" fmla="*/ 920637 w 2377451"/>
                <a:gd name="connsiteY3" fmla="*/ 3203987 h 3222102"/>
                <a:gd name="connsiteX4" fmla="*/ 2371064 w 2377451"/>
                <a:gd name="connsiteY4" fmla="*/ 555380 h 3222102"/>
                <a:gd name="connsiteX0" fmla="*/ 2364838 w 2371225"/>
                <a:gd name="connsiteY0" fmla="*/ 534001 h 3200656"/>
                <a:gd name="connsiteX1" fmla="*/ 930176 w 2371225"/>
                <a:gd name="connsiteY1" fmla="*/ 124098 h 3200656"/>
                <a:gd name="connsiteX2" fmla="*/ 10 w 2371225"/>
                <a:gd name="connsiteY2" fmla="*/ 1621822 h 3200656"/>
                <a:gd name="connsiteX3" fmla="*/ 914411 w 2371225"/>
                <a:gd name="connsiteY3" fmla="*/ 3182608 h 3200656"/>
                <a:gd name="connsiteX4" fmla="*/ 2364838 w 2371225"/>
                <a:gd name="connsiteY4" fmla="*/ 534001 h 3200656"/>
                <a:gd name="connsiteX0" fmla="*/ 2365894 w 2373431"/>
                <a:gd name="connsiteY0" fmla="*/ 534001 h 2642538"/>
                <a:gd name="connsiteX1" fmla="*/ 931232 w 2373431"/>
                <a:gd name="connsiteY1" fmla="*/ 124098 h 2642538"/>
                <a:gd name="connsiteX2" fmla="*/ 1066 w 2373431"/>
                <a:gd name="connsiteY2" fmla="*/ 1621822 h 2642538"/>
                <a:gd name="connsiteX3" fmla="*/ 1104653 w 2373431"/>
                <a:gd name="connsiteY3" fmla="*/ 2615049 h 2642538"/>
                <a:gd name="connsiteX4" fmla="*/ 2365894 w 2373431"/>
                <a:gd name="connsiteY4" fmla="*/ 534001 h 2642538"/>
                <a:gd name="connsiteX0" fmla="*/ 2240002 w 2247394"/>
                <a:gd name="connsiteY0" fmla="*/ 518013 h 2613972"/>
                <a:gd name="connsiteX1" fmla="*/ 805340 w 2247394"/>
                <a:gd name="connsiteY1" fmla="*/ 108110 h 2613972"/>
                <a:gd name="connsiteX2" fmla="*/ 1298 w 2247394"/>
                <a:gd name="connsiteY2" fmla="*/ 1385117 h 2613972"/>
                <a:gd name="connsiteX3" fmla="*/ 978761 w 2247394"/>
                <a:gd name="connsiteY3" fmla="*/ 2599061 h 2613972"/>
                <a:gd name="connsiteX4" fmla="*/ 2240002 w 2247394"/>
                <a:gd name="connsiteY4" fmla="*/ 518013 h 2613972"/>
                <a:gd name="connsiteX0" fmla="*/ 2240002 w 2250567"/>
                <a:gd name="connsiteY0" fmla="*/ 518013 h 2608676"/>
                <a:gd name="connsiteX1" fmla="*/ 805340 w 2250567"/>
                <a:gd name="connsiteY1" fmla="*/ 108110 h 2608676"/>
                <a:gd name="connsiteX2" fmla="*/ 1298 w 2250567"/>
                <a:gd name="connsiteY2" fmla="*/ 1385117 h 2608676"/>
                <a:gd name="connsiteX3" fmla="*/ 978761 w 2250567"/>
                <a:gd name="connsiteY3" fmla="*/ 2599061 h 2608676"/>
                <a:gd name="connsiteX4" fmla="*/ 2240002 w 2250567"/>
                <a:gd name="connsiteY4" fmla="*/ 518013 h 2608676"/>
                <a:gd name="connsiteX0" fmla="*/ 2240002 w 2247394"/>
                <a:gd name="connsiteY0" fmla="*/ 535144 h 2644830"/>
                <a:gd name="connsiteX1" fmla="*/ 805340 w 2247394"/>
                <a:gd name="connsiteY1" fmla="*/ 125241 h 2644830"/>
                <a:gd name="connsiteX2" fmla="*/ 1298 w 2247394"/>
                <a:gd name="connsiteY2" fmla="*/ 1638730 h 2644830"/>
                <a:gd name="connsiteX3" fmla="*/ 978761 w 2247394"/>
                <a:gd name="connsiteY3" fmla="*/ 2616192 h 2644830"/>
                <a:gd name="connsiteX4" fmla="*/ 2240002 w 2247394"/>
                <a:gd name="connsiteY4" fmla="*/ 535144 h 2644830"/>
                <a:gd name="connsiteX0" fmla="*/ 2238744 w 2245256"/>
                <a:gd name="connsiteY0" fmla="*/ 535144 h 2799470"/>
                <a:gd name="connsiteX1" fmla="*/ 804082 w 2245256"/>
                <a:gd name="connsiteY1" fmla="*/ 125241 h 2799470"/>
                <a:gd name="connsiteX2" fmla="*/ 40 w 2245256"/>
                <a:gd name="connsiteY2" fmla="*/ 1638730 h 2799470"/>
                <a:gd name="connsiteX3" fmla="*/ 832869 w 2245256"/>
                <a:gd name="connsiteY3" fmla="*/ 2774506 h 2799470"/>
                <a:gd name="connsiteX4" fmla="*/ 2238744 w 2245256"/>
                <a:gd name="connsiteY4" fmla="*/ 535144 h 2799470"/>
                <a:gd name="connsiteX0" fmla="*/ 2486155 w 2491720"/>
                <a:gd name="connsiteY0" fmla="*/ 422835 h 2922379"/>
                <a:gd name="connsiteX1" fmla="*/ 804085 w 2491720"/>
                <a:gd name="connsiteY1" fmla="*/ 239060 h 2922379"/>
                <a:gd name="connsiteX2" fmla="*/ 43 w 2491720"/>
                <a:gd name="connsiteY2" fmla="*/ 1752549 h 2922379"/>
                <a:gd name="connsiteX3" fmla="*/ 832872 w 2491720"/>
                <a:gd name="connsiteY3" fmla="*/ 2888325 h 2922379"/>
                <a:gd name="connsiteX4" fmla="*/ 2486155 w 2491720"/>
                <a:gd name="connsiteY4" fmla="*/ 422835 h 2922379"/>
                <a:gd name="connsiteX0" fmla="*/ 2486123 w 2491688"/>
                <a:gd name="connsiteY0" fmla="*/ 477594 h 2977672"/>
                <a:gd name="connsiteX1" fmla="*/ 847665 w 2491688"/>
                <a:gd name="connsiteY1" fmla="*/ 187653 h 2977672"/>
                <a:gd name="connsiteX2" fmla="*/ 11 w 2491688"/>
                <a:gd name="connsiteY2" fmla="*/ 1807308 h 2977672"/>
                <a:gd name="connsiteX3" fmla="*/ 832840 w 2491688"/>
                <a:gd name="connsiteY3" fmla="*/ 2943084 h 2977672"/>
                <a:gd name="connsiteX4" fmla="*/ 2486123 w 2491688"/>
                <a:gd name="connsiteY4" fmla="*/ 477594 h 2977672"/>
                <a:gd name="connsiteX0" fmla="*/ 2522485 w 2528074"/>
                <a:gd name="connsiteY0" fmla="*/ 461449 h 2946918"/>
                <a:gd name="connsiteX1" fmla="*/ 884027 w 2528074"/>
                <a:gd name="connsiteY1" fmla="*/ 171508 h 2946918"/>
                <a:gd name="connsiteX2" fmla="*/ 10 w 2528074"/>
                <a:gd name="connsiteY2" fmla="*/ 1549132 h 2946918"/>
                <a:gd name="connsiteX3" fmla="*/ 869202 w 2528074"/>
                <a:gd name="connsiteY3" fmla="*/ 2926939 h 2946918"/>
                <a:gd name="connsiteX4" fmla="*/ 2522485 w 2528074"/>
                <a:gd name="connsiteY4" fmla="*/ 461449 h 2946918"/>
                <a:gd name="connsiteX0" fmla="*/ 2456422 w 2461968"/>
                <a:gd name="connsiteY0" fmla="*/ 469316 h 2961141"/>
                <a:gd name="connsiteX1" fmla="*/ 817964 w 2461968"/>
                <a:gd name="connsiteY1" fmla="*/ 179375 h 2961141"/>
                <a:gd name="connsiteX2" fmla="*/ 12 w 2461968"/>
                <a:gd name="connsiteY2" fmla="*/ 1675441 h 2961141"/>
                <a:gd name="connsiteX3" fmla="*/ 803139 w 2461968"/>
                <a:gd name="connsiteY3" fmla="*/ 2934806 h 2961141"/>
                <a:gd name="connsiteX4" fmla="*/ 2456422 w 2461968"/>
                <a:gd name="connsiteY4" fmla="*/ 469316 h 2961141"/>
                <a:gd name="connsiteX0" fmla="*/ 2459516 w 2465062"/>
                <a:gd name="connsiteY0" fmla="*/ 469316 h 2963268"/>
                <a:gd name="connsiteX1" fmla="*/ 821058 w 2465062"/>
                <a:gd name="connsiteY1" fmla="*/ 179375 h 2963268"/>
                <a:gd name="connsiteX2" fmla="*/ 3106 w 2465062"/>
                <a:gd name="connsiteY2" fmla="*/ 1675441 h 2963268"/>
                <a:gd name="connsiteX3" fmla="*/ 806233 w 2465062"/>
                <a:gd name="connsiteY3" fmla="*/ 2934806 h 2963268"/>
                <a:gd name="connsiteX4" fmla="*/ 2459516 w 2465062"/>
                <a:gd name="connsiteY4" fmla="*/ 469316 h 2963268"/>
                <a:gd name="connsiteX0" fmla="*/ 2684265 w 2689166"/>
                <a:gd name="connsiteY0" fmla="*/ 534088 h 2903117"/>
                <a:gd name="connsiteX1" fmla="*/ 821315 w 2689166"/>
                <a:gd name="connsiteY1" fmla="*/ 123834 h 2903117"/>
                <a:gd name="connsiteX2" fmla="*/ 3363 w 2689166"/>
                <a:gd name="connsiteY2" fmla="*/ 1619900 h 2903117"/>
                <a:gd name="connsiteX3" fmla="*/ 806490 w 2689166"/>
                <a:gd name="connsiteY3" fmla="*/ 2879265 h 2903117"/>
                <a:gd name="connsiteX4" fmla="*/ 2684265 w 2689166"/>
                <a:gd name="connsiteY4" fmla="*/ 534088 h 2903117"/>
                <a:gd name="connsiteX0" fmla="*/ 2682665 w 2687566"/>
                <a:gd name="connsiteY0" fmla="*/ 521471 h 2888595"/>
                <a:gd name="connsiteX1" fmla="*/ 992060 w 2687566"/>
                <a:gd name="connsiteY1" fmla="*/ 130509 h 2888595"/>
                <a:gd name="connsiteX2" fmla="*/ 1763 w 2687566"/>
                <a:gd name="connsiteY2" fmla="*/ 1607283 h 2888595"/>
                <a:gd name="connsiteX3" fmla="*/ 804890 w 2687566"/>
                <a:gd name="connsiteY3" fmla="*/ 2866648 h 2888595"/>
                <a:gd name="connsiteX4" fmla="*/ 2682665 w 2687566"/>
                <a:gd name="connsiteY4" fmla="*/ 521471 h 2888595"/>
                <a:gd name="connsiteX0" fmla="*/ 2682665 w 2687566"/>
                <a:gd name="connsiteY0" fmla="*/ 503536 h 2870660"/>
                <a:gd name="connsiteX1" fmla="*/ 992060 w 2687566"/>
                <a:gd name="connsiteY1" fmla="*/ 112574 h 2870660"/>
                <a:gd name="connsiteX2" fmla="*/ 1763 w 2687566"/>
                <a:gd name="connsiteY2" fmla="*/ 1589348 h 2870660"/>
                <a:gd name="connsiteX3" fmla="*/ 804890 w 2687566"/>
                <a:gd name="connsiteY3" fmla="*/ 2848713 h 2870660"/>
                <a:gd name="connsiteX4" fmla="*/ 2682665 w 2687566"/>
                <a:gd name="connsiteY4" fmla="*/ 503536 h 2870660"/>
                <a:gd name="connsiteX0" fmla="*/ 2688898 w 2697785"/>
                <a:gd name="connsiteY0" fmla="*/ 503536 h 1968880"/>
                <a:gd name="connsiteX1" fmla="*/ 998293 w 2697785"/>
                <a:gd name="connsiteY1" fmla="*/ 112574 h 1968880"/>
                <a:gd name="connsiteX2" fmla="*/ 7996 w 2697785"/>
                <a:gd name="connsiteY2" fmla="*/ 1589348 h 1968880"/>
                <a:gd name="connsiteX3" fmla="*/ 1536162 w 2697785"/>
                <a:gd name="connsiteY3" fmla="*/ 1898715 h 1968880"/>
                <a:gd name="connsiteX4" fmla="*/ 2688898 w 2697785"/>
                <a:gd name="connsiteY4" fmla="*/ 503536 h 1968880"/>
                <a:gd name="connsiteX0" fmla="*/ 2166680 w 2174774"/>
                <a:gd name="connsiteY0" fmla="*/ 492895 h 1904059"/>
                <a:gd name="connsiteX1" fmla="*/ 476075 w 2174774"/>
                <a:gd name="connsiteY1" fmla="*/ 101933 h 1904059"/>
                <a:gd name="connsiteX2" fmla="*/ 22337 w 2174774"/>
                <a:gd name="connsiteY2" fmla="*/ 1178714 h 1904059"/>
                <a:gd name="connsiteX3" fmla="*/ 1013944 w 2174774"/>
                <a:gd name="connsiteY3" fmla="*/ 1888074 h 1904059"/>
                <a:gd name="connsiteX4" fmla="*/ 2166680 w 2174774"/>
                <a:gd name="connsiteY4" fmla="*/ 492895 h 1904059"/>
                <a:gd name="connsiteX0" fmla="*/ 2144690 w 2152752"/>
                <a:gd name="connsiteY0" fmla="*/ 486311 h 1892298"/>
                <a:gd name="connsiteX1" fmla="*/ 454085 w 2152752"/>
                <a:gd name="connsiteY1" fmla="*/ 95349 h 1892298"/>
                <a:gd name="connsiteX2" fmla="*/ 23929 w 2152752"/>
                <a:gd name="connsiteY2" fmla="*/ 1079177 h 1892298"/>
                <a:gd name="connsiteX3" fmla="*/ 991954 w 2152752"/>
                <a:gd name="connsiteY3" fmla="*/ 1881490 h 1892298"/>
                <a:gd name="connsiteX4" fmla="*/ 2144690 w 2152752"/>
                <a:gd name="connsiteY4" fmla="*/ 486311 h 1892298"/>
                <a:gd name="connsiteX0" fmla="*/ 2149181 w 2157892"/>
                <a:gd name="connsiteY0" fmla="*/ 486311 h 1773717"/>
                <a:gd name="connsiteX1" fmla="*/ 458576 w 2157892"/>
                <a:gd name="connsiteY1" fmla="*/ 95349 h 1773717"/>
                <a:gd name="connsiteX2" fmla="*/ 28420 w 2157892"/>
                <a:gd name="connsiteY2" fmla="*/ 1079177 h 1773717"/>
                <a:gd name="connsiteX3" fmla="*/ 1069784 w 2157892"/>
                <a:gd name="connsiteY3" fmla="*/ 1761050 h 1773717"/>
                <a:gd name="connsiteX4" fmla="*/ 2149181 w 2157892"/>
                <a:gd name="connsiteY4" fmla="*/ 486311 h 1773717"/>
                <a:gd name="connsiteX0" fmla="*/ 2679689 w 2685579"/>
                <a:gd name="connsiteY0" fmla="*/ 489887 h 1770589"/>
                <a:gd name="connsiteX1" fmla="*/ 467908 w 2685579"/>
                <a:gd name="connsiteY1" fmla="*/ 92455 h 1770589"/>
                <a:gd name="connsiteX2" fmla="*/ 37752 w 2685579"/>
                <a:gd name="connsiteY2" fmla="*/ 1076283 h 1770589"/>
                <a:gd name="connsiteX3" fmla="*/ 1079116 w 2685579"/>
                <a:gd name="connsiteY3" fmla="*/ 1758156 h 1770589"/>
                <a:gd name="connsiteX4" fmla="*/ 2679689 w 2685579"/>
                <a:gd name="connsiteY4" fmla="*/ 489887 h 1770589"/>
                <a:gd name="connsiteX0" fmla="*/ 2642035 w 2647925"/>
                <a:gd name="connsiteY0" fmla="*/ 732109 h 2013954"/>
                <a:gd name="connsiteX1" fmla="*/ 990134 w 2647925"/>
                <a:gd name="connsiteY1" fmla="*/ 27824 h 2013954"/>
                <a:gd name="connsiteX2" fmla="*/ 98 w 2647925"/>
                <a:gd name="connsiteY2" fmla="*/ 1318505 h 2013954"/>
                <a:gd name="connsiteX3" fmla="*/ 1041462 w 2647925"/>
                <a:gd name="connsiteY3" fmla="*/ 2000378 h 2013954"/>
                <a:gd name="connsiteX4" fmla="*/ 2642035 w 2647925"/>
                <a:gd name="connsiteY4" fmla="*/ 732109 h 2013954"/>
                <a:gd name="connsiteX0" fmla="*/ 2609866 w 2615733"/>
                <a:gd name="connsiteY0" fmla="*/ 708294 h 1977095"/>
                <a:gd name="connsiteX1" fmla="*/ 957965 w 2615733"/>
                <a:gd name="connsiteY1" fmla="*/ 4009 h 1977095"/>
                <a:gd name="connsiteX2" fmla="*/ 102 w 2615733"/>
                <a:gd name="connsiteY2" fmla="*/ 854429 h 1977095"/>
                <a:gd name="connsiteX3" fmla="*/ 1009293 w 2615733"/>
                <a:gd name="connsiteY3" fmla="*/ 1976563 h 1977095"/>
                <a:gd name="connsiteX4" fmla="*/ 2609866 w 2615733"/>
                <a:gd name="connsiteY4" fmla="*/ 708294 h 1977095"/>
                <a:gd name="connsiteX0" fmla="*/ 2614773 w 2622620"/>
                <a:gd name="connsiteY0" fmla="*/ 708294 h 1638704"/>
                <a:gd name="connsiteX1" fmla="*/ 962872 w 2622620"/>
                <a:gd name="connsiteY1" fmla="*/ 4009 h 1638704"/>
                <a:gd name="connsiteX2" fmla="*/ 5009 w 2622620"/>
                <a:gd name="connsiteY2" fmla="*/ 854429 h 1638704"/>
                <a:gd name="connsiteX3" fmla="*/ 1355100 w 2622620"/>
                <a:gd name="connsiteY3" fmla="*/ 1637901 h 1638704"/>
                <a:gd name="connsiteX4" fmla="*/ 2614773 w 2622620"/>
                <a:gd name="connsiteY4" fmla="*/ 708294 h 1638704"/>
                <a:gd name="connsiteX0" fmla="*/ 2776461 w 2784351"/>
                <a:gd name="connsiteY0" fmla="*/ 708294 h 1854126"/>
                <a:gd name="connsiteX1" fmla="*/ 1124560 w 2784351"/>
                <a:gd name="connsiteY1" fmla="*/ 4009 h 1854126"/>
                <a:gd name="connsiteX2" fmla="*/ 166697 w 2784351"/>
                <a:gd name="connsiteY2" fmla="*/ 854429 h 1854126"/>
                <a:gd name="connsiteX3" fmla="*/ 133395 w 2784351"/>
                <a:gd name="connsiteY3" fmla="*/ 1796497 h 1854126"/>
                <a:gd name="connsiteX4" fmla="*/ 1516788 w 2784351"/>
                <a:gd name="connsiteY4" fmla="*/ 1637901 h 1854126"/>
                <a:gd name="connsiteX5" fmla="*/ 2776461 w 2784351"/>
                <a:gd name="connsiteY5" fmla="*/ 708294 h 1854126"/>
                <a:gd name="connsiteX0" fmla="*/ 2779012 w 2786902"/>
                <a:gd name="connsiteY0" fmla="*/ 704422 h 1850254"/>
                <a:gd name="connsiteX1" fmla="*/ 1127111 w 2786902"/>
                <a:gd name="connsiteY1" fmla="*/ 137 h 1850254"/>
                <a:gd name="connsiteX2" fmla="*/ 162717 w 2786902"/>
                <a:gd name="connsiteY2" fmla="*/ 723619 h 1850254"/>
                <a:gd name="connsiteX3" fmla="*/ 135946 w 2786902"/>
                <a:gd name="connsiteY3" fmla="*/ 1792625 h 1850254"/>
                <a:gd name="connsiteX4" fmla="*/ 1519339 w 2786902"/>
                <a:gd name="connsiteY4" fmla="*/ 1634029 h 1850254"/>
                <a:gd name="connsiteX5" fmla="*/ 2779012 w 2786902"/>
                <a:gd name="connsiteY5" fmla="*/ 704422 h 1850254"/>
                <a:gd name="connsiteX0" fmla="*/ 2918227 w 2925299"/>
                <a:gd name="connsiteY0" fmla="*/ 746099 h 1848803"/>
                <a:gd name="connsiteX1" fmla="*/ 1127111 w 2925299"/>
                <a:gd name="connsiteY1" fmla="*/ 25 h 1848803"/>
                <a:gd name="connsiteX2" fmla="*/ 162717 w 2925299"/>
                <a:gd name="connsiteY2" fmla="*/ 723507 h 1848803"/>
                <a:gd name="connsiteX3" fmla="*/ 135946 w 2925299"/>
                <a:gd name="connsiteY3" fmla="*/ 1792513 h 1848803"/>
                <a:gd name="connsiteX4" fmla="*/ 1519339 w 2925299"/>
                <a:gd name="connsiteY4" fmla="*/ 1633917 h 1848803"/>
                <a:gd name="connsiteX5" fmla="*/ 2918227 w 2925299"/>
                <a:gd name="connsiteY5" fmla="*/ 746099 h 1848803"/>
                <a:gd name="connsiteX0" fmla="*/ 2918227 w 3130259"/>
                <a:gd name="connsiteY0" fmla="*/ 746099 h 1829926"/>
                <a:gd name="connsiteX1" fmla="*/ 1127111 w 3130259"/>
                <a:gd name="connsiteY1" fmla="*/ 25 h 1829926"/>
                <a:gd name="connsiteX2" fmla="*/ 162717 w 3130259"/>
                <a:gd name="connsiteY2" fmla="*/ 723507 h 1829926"/>
                <a:gd name="connsiteX3" fmla="*/ 135946 w 3130259"/>
                <a:gd name="connsiteY3" fmla="*/ 1792513 h 1829926"/>
                <a:gd name="connsiteX4" fmla="*/ 1519339 w 3130259"/>
                <a:gd name="connsiteY4" fmla="*/ 1633917 h 1829926"/>
                <a:gd name="connsiteX5" fmla="*/ 2982641 w 3130259"/>
                <a:gd name="connsiteY5" fmla="*/ 1557925 h 1829926"/>
                <a:gd name="connsiteX6" fmla="*/ 2918227 w 3130259"/>
                <a:gd name="connsiteY6" fmla="*/ 746099 h 1829926"/>
                <a:gd name="connsiteX0" fmla="*/ 2977674 w 3156980"/>
                <a:gd name="connsiteY0" fmla="*/ 798098 h 1830158"/>
                <a:gd name="connsiteX1" fmla="*/ 1127111 w 3156980"/>
                <a:gd name="connsiteY1" fmla="*/ 257 h 1830158"/>
                <a:gd name="connsiteX2" fmla="*/ 162717 w 3156980"/>
                <a:gd name="connsiteY2" fmla="*/ 723739 h 1830158"/>
                <a:gd name="connsiteX3" fmla="*/ 135946 w 3156980"/>
                <a:gd name="connsiteY3" fmla="*/ 1792745 h 1830158"/>
                <a:gd name="connsiteX4" fmla="*/ 1519339 w 3156980"/>
                <a:gd name="connsiteY4" fmla="*/ 1634149 h 1830158"/>
                <a:gd name="connsiteX5" fmla="*/ 2982641 w 3156980"/>
                <a:gd name="connsiteY5" fmla="*/ 1558157 h 1830158"/>
                <a:gd name="connsiteX6" fmla="*/ 2977674 w 3156980"/>
                <a:gd name="connsiteY6" fmla="*/ 798098 h 1830158"/>
                <a:gd name="connsiteX0" fmla="*/ 2977674 w 3118858"/>
                <a:gd name="connsiteY0" fmla="*/ 798098 h 1830158"/>
                <a:gd name="connsiteX1" fmla="*/ 1127111 w 3118858"/>
                <a:gd name="connsiteY1" fmla="*/ 257 h 1830158"/>
                <a:gd name="connsiteX2" fmla="*/ 162717 w 3118858"/>
                <a:gd name="connsiteY2" fmla="*/ 723739 h 1830158"/>
                <a:gd name="connsiteX3" fmla="*/ 135946 w 3118858"/>
                <a:gd name="connsiteY3" fmla="*/ 1792745 h 1830158"/>
                <a:gd name="connsiteX4" fmla="*/ 1519339 w 3118858"/>
                <a:gd name="connsiteY4" fmla="*/ 1634149 h 1830158"/>
                <a:gd name="connsiteX5" fmla="*/ 2982641 w 3118858"/>
                <a:gd name="connsiteY5" fmla="*/ 1558157 h 1830158"/>
                <a:gd name="connsiteX6" fmla="*/ 2977674 w 3118858"/>
                <a:gd name="connsiteY6" fmla="*/ 798098 h 1830158"/>
                <a:gd name="connsiteX0" fmla="*/ 3069718 w 3162837"/>
                <a:gd name="connsiteY0" fmla="*/ 836759 h 1830478"/>
                <a:gd name="connsiteX1" fmla="*/ 1127111 w 3162837"/>
                <a:gd name="connsiteY1" fmla="*/ 577 h 1830478"/>
                <a:gd name="connsiteX2" fmla="*/ 162717 w 3162837"/>
                <a:gd name="connsiteY2" fmla="*/ 724059 h 1830478"/>
                <a:gd name="connsiteX3" fmla="*/ 135946 w 3162837"/>
                <a:gd name="connsiteY3" fmla="*/ 1793065 h 1830478"/>
                <a:gd name="connsiteX4" fmla="*/ 1519339 w 3162837"/>
                <a:gd name="connsiteY4" fmla="*/ 1634469 h 1830478"/>
                <a:gd name="connsiteX5" fmla="*/ 2982641 w 3162837"/>
                <a:gd name="connsiteY5" fmla="*/ 1558477 h 1830478"/>
                <a:gd name="connsiteX6" fmla="*/ 3069718 w 3162837"/>
                <a:gd name="connsiteY6" fmla="*/ 836759 h 1830478"/>
                <a:gd name="connsiteX0" fmla="*/ 3082643 w 3175762"/>
                <a:gd name="connsiteY0" fmla="*/ 819544 h 1813263"/>
                <a:gd name="connsiteX1" fmla="*/ 1375890 w 3175762"/>
                <a:gd name="connsiteY1" fmla="*/ 597 h 1813263"/>
                <a:gd name="connsiteX2" fmla="*/ 175642 w 3175762"/>
                <a:gd name="connsiteY2" fmla="*/ 706844 h 1813263"/>
                <a:gd name="connsiteX3" fmla="*/ 148871 w 3175762"/>
                <a:gd name="connsiteY3" fmla="*/ 1775850 h 1813263"/>
                <a:gd name="connsiteX4" fmla="*/ 1532264 w 3175762"/>
                <a:gd name="connsiteY4" fmla="*/ 1617254 h 1813263"/>
                <a:gd name="connsiteX5" fmla="*/ 2995566 w 3175762"/>
                <a:gd name="connsiteY5" fmla="*/ 1541262 h 1813263"/>
                <a:gd name="connsiteX6" fmla="*/ 3082643 w 3175762"/>
                <a:gd name="connsiteY6" fmla="*/ 819544 h 1813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5762" h="1813263">
                  <a:moveTo>
                    <a:pt x="3082643" y="819544"/>
                  </a:moveTo>
                  <a:cubicBezTo>
                    <a:pt x="2980167" y="160020"/>
                    <a:pt x="1860390" y="19380"/>
                    <a:pt x="1375890" y="597"/>
                  </a:cubicBezTo>
                  <a:cubicBezTo>
                    <a:pt x="891390" y="-18186"/>
                    <a:pt x="380145" y="410969"/>
                    <a:pt x="175642" y="706844"/>
                  </a:cubicBezTo>
                  <a:cubicBezTo>
                    <a:pt x="-28861" y="1002719"/>
                    <a:pt x="-76144" y="1645271"/>
                    <a:pt x="148871" y="1775850"/>
                  </a:cubicBezTo>
                  <a:cubicBezTo>
                    <a:pt x="373886" y="1906429"/>
                    <a:pt x="1057815" y="1656352"/>
                    <a:pt x="1532264" y="1617254"/>
                  </a:cubicBezTo>
                  <a:cubicBezTo>
                    <a:pt x="2006713" y="1578156"/>
                    <a:pt x="2762418" y="1689232"/>
                    <a:pt x="2995566" y="1541262"/>
                  </a:cubicBezTo>
                  <a:cubicBezTo>
                    <a:pt x="3228714" y="1393292"/>
                    <a:pt x="3210584" y="1253000"/>
                    <a:pt x="3082643" y="819544"/>
                  </a:cubicBezTo>
                  <a:close/>
                </a:path>
              </a:pathLst>
            </a:custGeom>
            <a:solidFill>
              <a:srgbClr val="FFC000">
                <a:alpha val="39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660400" h="762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20" name="Freeform 19"/>
            <p:cNvSpPr/>
            <p:nvPr/>
          </p:nvSpPr>
          <p:spPr>
            <a:xfrm rot="16200000">
              <a:off x="7901877" y="-96473"/>
              <a:ext cx="3058519" cy="1827410"/>
            </a:xfrm>
            <a:custGeom>
              <a:avLst/>
              <a:gdLst>
                <a:gd name="connsiteX0" fmla="*/ 1240189 w 2312456"/>
                <a:gd name="connsiteY0" fmla="*/ 189805 h 3741459"/>
                <a:gd name="connsiteX1" fmla="*/ 246962 w 2312456"/>
                <a:gd name="connsiteY1" fmla="*/ 1135736 h 3741459"/>
                <a:gd name="connsiteX2" fmla="*/ 26244 w 2312456"/>
                <a:gd name="connsiteY2" fmla="*/ 2791115 h 3741459"/>
                <a:gd name="connsiteX3" fmla="*/ 704162 w 2312456"/>
                <a:gd name="connsiteY3" fmla="*/ 3737046 h 3741459"/>
                <a:gd name="connsiteX4" fmla="*/ 1886575 w 2312456"/>
                <a:gd name="connsiteY4" fmla="*/ 2428508 h 3741459"/>
                <a:gd name="connsiteX5" fmla="*/ 2312244 w 2312456"/>
                <a:gd name="connsiteY5" fmla="*/ 788894 h 3741459"/>
                <a:gd name="connsiteX6" fmla="*/ 1933872 w 2312456"/>
                <a:gd name="connsiteY6" fmla="*/ 47915 h 3741459"/>
                <a:gd name="connsiteX7" fmla="*/ 1240189 w 2312456"/>
                <a:gd name="connsiteY7" fmla="*/ 189805 h 3741459"/>
                <a:gd name="connsiteX0" fmla="*/ 1240189 w 2312430"/>
                <a:gd name="connsiteY0" fmla="*/ 71362 h 3623016"/>
                <a:gd name="connsiteX1" fmla="*/ 246962 w 2312430"/>
                <a:gd name="connsiteY1" fmla="*/ 1017293 h 3623016"/>
                <a:gd name="connsiteX2" fmla="*/ 26244 w 2312430"/>
                <a:gd name="connsiteY2" fmla="*/ 2672672 h 3623016"/>
                <a:gd name="connsiteX3" fmla="*/ 704162 w 2312430"/>
                <a:gd name="connsiteY3" fmla="*/ 3618603 h 3623016"/>
                <a:gd name="connsiteX4" fmla="*/ 1886575 w 2312430"/>
                <a:gd name="connsiteY4" fmla="*/ 2310065 h 3623016"/>
                <a:gd name="connsiteX5" fmla="*/ 2312244 w 2312430"/>
                <a:gd name="connsiteY5" fmla="*/ 670451 h 3623016"/>
                <a:gd name="connsiteX6" fmla="*/ 1902341 w 2312430"/>
                <a:gd name="connsiteY6" fmla="*/ 134424 h 3623016"/>
                <a:gd name="connsiteX7" fmla="*/ 1240189 w 2312430"/>
                <a:gd name="connsiteY7" fmla="*/ 71362 h 3623016"/>
                <a:gd name="connsiteX0" fmla="*/ 1240189 w 2312244"/>
                <a:gd name="connsiteY0" fmla="*/ 7498 h 3559152"/>
                <a:gd name="connsiteX1" fmla="*/ 246962 w 2312244"/>
                <a:gd name="connsiteY1" fmla="*/ 953429 h 3559152"/>
                <a:gd name="connsiteX2" fmla="*/ 26244 w 2312244"/>
                <a:gd name="connsiteY2" fmla="*/ 2608808 h 3559152"/>
                <a:gd name="connsiteX3" fmla="*/ 704162 w 2312244"/>
                <a:gd name="connsiteY3" fmla="*/ 3554739 h 3559152"/>
                <a:gd name="connsiteX4" fmla="*/ 1886575 w 2312244"/>
                <a:gd name="connsiteY4" fmla="*/ 2246201 h 3559152"/>
                <a:gd name="connsiteX5" fmla="*/ 2312244 w 2312244"/>
                <a:gd name="connsiteY5" fmla="*/ 606587 h 3559152"/>
                <a:gd name="connsiteX6" fmla="*/ 1240189 w 2312244"/>
                <a:gd name="connsiteY6" fmla="*/ 7498 h 3559152"/>
                <a:gd name="connsiteX0" fmla="*/ 1251142 w 2323197"/>
                <a:gd name="connsiteY0" fmla="*/ 7498 h 3262500"/>
                <a:gd name="connsiteX1" fmla="*/ 257915 w 2323197"/>
                <a:gd name="connsiteY1" fmla="*/ 953429 h 3262500"/>
                <a:gd name="connsiteX2" fmla="*/ 37197 w 2323197"/>
                <a:gd name="connsiteY2" fmla="*/ 2608808 h 3262500"/>
                <a:gd name="connsiteX3" fmla="*/ 872770 w 2323197"/>
                <a:gd name="connsiteY3" fmla="*/ 3255194 h 3262500"/>
                <a:gd name="connsiteX4" fmla="*/ 1897528 w 2323197"/>
                <a:gd name="connsiteY4" fmla="*/ 2246201 h 3262500"/>
                <a:gd name="connsiteX5" fmla="*/ 2323197 w 2323197"/>
                <a:gd name="connsiteY5" fmla="*/ 606587 h 3262500"/>
                <a:gd name="connsiteX6" fmla="*/ 1251142 w 2323197"/>
                <a:gd name="connsiteY6" fmla="*/ 7498 h 3262500"/>
                <a:gd name="connsiteX0" fmla="*/ 2362354 w 2362354"/>
                <a:gd name="connsiteY0" fmla="*/ 84080 h 2739993"/>
                <a:gd name="connsiteX1" fmla="*/ 297072 w 2362354"/>
                <a:gd name="connsiteY1" fmla="*/ 430922 h 2739993"/>
                <a:gd name="connsiteX2" fmla="*/ 76354 w 2362354"/>
                <a:gd name="connsiteY2" fmla="*/ 2086301 h 2739993"/>
                <a:gd name="connsiteX3" fmla="*/ 911927 w 2362354"/>
                <a:gd name="connsiteY3" fmla="*/ 2732687 h 2739993"/>
                <a:gd name="connsiteX4" fmla="*/ 1936685 w 2362354"/>
                <a:gd name="connsiteY4" fmla="*/ 1723694 h 2739993"/>
                <a:gd name="connsiteX5" fmla="*/ 2362354 w 2362354"/>
                <a:gd name="connsiteY5" fmla="*/ 84080 h 2739993"/>
                <a:gd name="connsiteX0" fmla="*/ 2362354 w 2387959"/>
                <a:gd name="connsiteY0" fmla="*/ 305838 h 2961751"/>
                <a:gd name="connsiteX1" fmla="*/ 297072 w 2387959"/>
                <a:gd name="connsiteY1" fmla="*/ 652680 h 2961751"/>
                <a:gd name="connsiteX2" fmla="*/ 76354 w 2387959"/>
                <a:gd name="connsiteY2" fmla="*/ 2308059 h 2961751"/>
                <a:gd name="connsiteX3" fmla="*/ 911927 w 2387959"/>
                <a:gd name="connsiteY3" fmla="*/ 2954445 h 2961751"/>
                <a:gd name="connsiteX4" fmla="*/ 1936685 w 2387959"/>
                <a:gd name="connsiteY4" fmla="*/ 1945452 h 2961751"/>
                <a:gd name="connsiteX5" fmla="*/ 2362354 w 2387959"/>
                <a:gd name="connsiteY5" fmla="*/ 305838 h 2961751"/>
                <a:gd name="connsiteX0" fmla="*/ 2307202 w 2332807"/>
                <a:gd name="connsiteY0" fmla="*/ 369460 h 3026169"/>
                <a:gd name="connsiteX1" fmla="*/ 431106 w 2332807"/>
                <a:gd name="connsiteY1" fmla="*/ 479819 h 3026169"/>
                <a:gd name="connsiteX2" fmla="*/ 21202 w 2332807"/>
                <a:gd name="connsiteY2" fmla="*/ 2371681 h 3026169"/>
                <a:gd name="connsiteX3" fmla="*/ 856775 w 2332807"/>
                <a:gd name="connsiteY3" fmla="*/ 3018067 h 3026169"/>
                <a:gd name="connsiteX4" fmla="*/ 1881533 w 2332807"/>
                <a:gd name="connsiteY4" fmla="*/ 2009074 h 3026169"/>
                <a:gd name="connsiteX5" fmla="*/ 2307202 w 2332807"/>
                <a:gd name="connsiteY5" fmla="*/ 369460 h 3026169"/>
                <a:gd name="connsiteX0" fmla="*/ 2307202 w 2310369"/>
                <a:gd name="connsiteY0" fmla="*/ 240031 h 2896740"/>
                <a:gd name="connsiteX1" fmla="*/ 431106 w 2310369"/>
                <a:gd name="connsiteY1" fmla="*/ 350390 h 2896740"/>
                <a:gd name="connsiteX2" fmla="*/ 21202 w 2310369"/>
                <a:gd name="connsiteY2" fmla="*/ 2242252 h 2896740"/>
                <a:gd name="connsiteX3" fmla="*/ 856775 w 2310369"/>
                <a:gd name="connsiteY3" fmla="*/ 2888638 h 2896740"/>
                <a:gd name="connsiteX4" fmla="*/ 2307202 w 2310369"/>
                <a:gd name="connsiteY4" fmla="*/ 240031 h 2896740"/>
                <a:gd name="connsiteX0" fmla="*/ 2307202 w 2310289"/>
                <a:gd name="connsiteY0" fmla="*/ 240031 h 2925869"/>
                <a:gd name="connsiteX1" fmla="*/ 431106 w 2310289"/>
                <a:gd name="connsiteY1" fmla="*/ 350390 h 2925869"/>
                <a:gd name="connsiteX2" fmla="*/ 21202 w 2310289"/>
                <a:gd name="connsiteY2" fmla="*/ 2242252 h 2925869"/>
                <a:gd name="connsiteX3" fmla="*/ 856775 w 2310289"/>
                <a:gd name="connsiteY3" fmla="*/ 2888638 h 2925869"/>
                <a:gd name="connsiteX4" fmla="*/ 2307202 w 2310289"/>
                <a:gd name="connsiteY4" fmla="*/ 240031 h 2925869"/>
                <a:gd name="connsiteX0" fmla="*/ 2307202 w 2313370"/>
                <a:gd name="connsiteY0" fmla="*/ 342945 h 3028783"/>
                <a:gd name="connsiteX1" fmla="*/ 431106 w 2313370"/>
                <a:gd name="connsiteY1" fmla="*/ 453304 h 3028783"/>
                <a:gd name="connsiteX2" fmla="*/ 21202 w 2313370"/>
                <a:gd name="connsiteY2" fmla="*/ 2345166 h 3028783"/>
                <a:gd name="connsiteX3" fmla="*/ 856775 w 2313370"/>
                <a:gd name="connsiteY3" fmla="*/ 2991552 h 3028783"/>
                <a:gd name="connsiteX4" fmla="*/ 2307202 w 2313370"/>
                <a:gd name="connsiteY4" fmla="*/ 342945 h 3028783"/>
                <a:gd name="connsiteX0" fmla="*/ 2292587 w 2298755"/>
                <a:gd name="connsiteY0" fmla="*/ 622732 h 3315341"/>
                <a:gd name="connsiteX1" fmla="*/ 1283594 w 2298755"/>
                <a:gd name="connsiteY1" fmla="*/ 181298 h 3315341"/>
                <a:gd name="connsiteX2" fmla="*/ 6587 w 2298755"/>
                <a:gd name="connsiteY2" fmla="*/ 2624953 h 3315341"/>
                <a:gd name="connsiteX3" fmla="*/ 842160 w 2298755"/>
                <a:gd name="connsiteY3" fmla="*/ 3271339 h 3315341"/>
                <a:gd name="connsiteX4" fmla="*/ 2292587 w 2298755"/>
                <a:gd name="connsiteY4" fmla="*/ 622732 h 3315341"/>
                <a:gd name="connsiteX0" fmla="*/ 2292587 w 2298755"/>
                <a:gd name="connsiteY0" fmla="*/ 580896 h 3273505"/>
                <a:gd name="connsiteX1" fmla="*/ 1283594 w 2298755"/>
                <a:gd name="connsiteY1" fmla="*/ 139462 h 3273505"/>
                <a:gd name="connsiteX2" fmla="*/ 6587 w 2298755"/>
                <a:gd name="connsiteY2" fmla="*/ 2583117 h 3273505"/>
                <a:gd name="connsiteX3" fmla="*/ 842160 w 2298755"/>
                <a:gd name="connsiteY3" fmla="*/ 3229503 h 3273505"/>
                <a:gd name="connsiteX4" fmla="*/ 2292587 w 2298755"/>
                <a:gd name="connsiteY4" fmla="*/ 580896 h 3273505"/>
                <a:gd name="connsiteX0" fmla="*/ 2292587 w 2298755"/>
                <a:gd name="connsiteY0" fmla="*/ 525313 h 3217922"/>
                <a:gd name="connsiteX1" fmla="*/ 1283594 w 2298755"/>
                <a:gd name="connsiteY1" fmla="*/ 83879 h 3217922"/>
                <a:gd name="connsiteX2" fmla="*/ 6587 w 2298755"/>
                <a:gd name="connsiteY2" fmla="*/ 2527534 h 3217922"/>
                <a:gd name="connsiteX3" fmla="*/ 842160 w 2298755"/>
                <a:gd name="connsiteY3" fmla="*/ 3173920 h 3217922"/>
                <a:gd name="connsiteX4" fmla="*/ 2292587 w 2298755"/>
                <a:gd name="connsiteY4" fmla="*/ 525313 h 3217922"/>
                <a:gd name="connsiteX0" fmla="*/ 2371064 w 2377451"/>
                <a:gd name="connsiteY0" fmla="*/ 555380 h 3222102"/>
                <a:gd name="connsiteX1" fmla="*/ 1362071 w 2377451"/>
                <a:gd name="connsiteY1" fmla="*/ 113946 h 3222102"/>
                <a:gd name="connsiteX2" fmla="*/ 6236 w 2377451"/>
                <a:gd name="connsiteY2" fmla="*/ 1643201 h 3222102"/>
                <a:gd name="connsiteX3" fmla="*/ 920637 w 2377451"/>
                <a:gd name="connsiteY3" fmla="*/ 3203987 h 3222102"/>
                <a:gd name="connsiteX4" fmla="*/ 2371064 w 2377451"/>
                <a:gd name="connsiteY4" fmla="*/ 555380 h 3222102"/>
                <a:gd name="connsiteX0" fmla="*/ 2364838 w 2371225"/>
                <a:gd name="connsiteY0" fmla="*/ 534001 h 3200656"/>
                <a:gd name="connsiteX1" fmla="*/ 930176 w 2371225"/>
                <a:gd name="connsiteY1" fmla="*/ 124098 h 3200656"/>
                <a:gd name="connsiteX2" fmla="*/ 10 w 2371225"/>
                <a:gd name="connsiteY2" fmla="*/ 1621822 h 3200656"/>
                <a:gd name="connsiteX3" fmla="*/ 914411 w 2371225"/>
                <a:gd name="connsiteY3" fmla="*/ 3182608 h 3200656"/>
                <a:gd name="connsiteX4" fmla="*/ 2364838 w 2371225"/>
                <a:gd name="connsiteY4" fmla="*/ 534001 h 3200656"/>
                <a:gd name="connsiteX0" fmla="*/ 2365894 w 2373431"/>
                <a:gd name="connsiteY0" fmla="*/ 534001 h 2642538"/>
                <a:gd name="connsiteX1" fmla="*/ 931232 w 2373431"/>
                <a:gd name="connsiteY1" fmla="*/ 124098 h 2642538"/>
                <a:gd name="connsiteX2" fmla="*/ 1066 w 2373431"/>
                <a:gd name="connsiteY2" fmla="*/ 1621822 h 2642538"/>
                <a:gd name="connsiteX3" fmla="*/ 1104653 w 2373431"/>
                <a:gd name="connsiteY3" fmla="*/ 2615049 h 2642538"/>
                <a:gd name="connsiteX4" fmla="*/ 2365894 w 2373431"/>
                <a:gd name="connsiteY4" fmla="*/ 534001 h 2642538"/>
                <a:gd name="connsiteX0" fmla="*/ 2240002 w 2247394"/>
                <a:gd name="connsiteY0" fmla="*/ 518013 h 2613972"/>
                <a:gd name="connsiteX1" fmla="*/ 805340 w 2247394"/>
                <a:gd name="connsiteY1" fmla="*/ 108110 h 2613972"/>
                <a:gd name="connsiteX2" fmla="*/ 1298 w 2247394"/>
                <a:gd name="connsiteY2" fmla="*/ 1385117 h 2613972"/>
                <a:gd name="connsiteX3" fmla="*/ 978761 w 2247394"/>
                <a:gd name="connsiteY3" fmla="*/ 2599061 h 2613972"/>
                <a:gd name="connsiteX4" fmla="*/ 2240002 w 2247394"/>
                <a:gd name="connsiteY4" fmla="*/ 518013 h 2613972"/>
                <a:gd name="connsiteX0" fmla="*/ 2240002 w 2250567"/>
                <a:gd name="connsiteY0" fmla="*/ 518013 h 2608676"/>
                <a:gd name="connsiteX1" fmla="*/ 805340 w 2250567"/>
                <a:gd name="connsiteY1" fmla="*/ 108110 h 2608676"/>
                <a:gd name="connsiteX2" fmla="*/ 1298 w 2250567"/>
                <a:gd name="connsiteY2" fmla="*/ 1385117 h 2608676"/>
                <a:gd name="connsiteX3" fmla="*/ 978761 w 2250567"/>
                <a:gd name="connsiteY3" fmla="*/ 2599061 h 2608676"/>
                <a:gd name="connsiteX4" fmla="*/ 2240002 w 2250567"/>
                <a:gd name="connsiteY4" fmla="*/ 518013 h 2608676"/>
                <a:gd name="connsiteX0" fmla="*/ 2240002 w 2247394"/>
                <a:gd name="connsiteY0" fmla="*/ 535144 h 2644830"/>
                <a:gd name="connsiteX1" fmla="*/ 805340 w 2247394"/>
                <a:gd name="connsiteY1" fmla="*/ 125241 h 2644830"/>
                <a:gd name="connsiteX2" fmla="*/ 1298 w 2247394"/>
                <a:gd name="connsiteY2" fmla="*/ 1638730 h 2644830"/>
                <a:gd name="connsiteX3" fmla="*/ 978761 w 2247394"/>
                <a:gd name="connsiteY3" fmla="*/ 2616192 h 2644830"/>
                <a:gd name="connsiteX4" fmla="*/ 2240002 w 2247394"/>
                <a:gd name="connsiteY4" fmla="*/ 535144 h 2644830"/>
                <a:gd name="connsiteX0" fmla="*/ 2238744 w 2245256"/>
                <a:gd name="connsiteY0" fmla="*/ 535144 h 2799470"/>
                <a:gd name="connsiteX1" fmla="*/ 804082 w 2245256"/>
                <a:gd name="connsiteY1" fmla="*/ 125241 h 2799470"/>
                <a:gd name="connsiteX2" fmla="*/ 40 w 2245256"/>
                <a:gd name="connsiteY2" fmla="*/ 1638730 h 2799470"/>
                <a:gd name="connsiteX3" fmla="*/ 832869 w 2245256"/>
                <a:gd name="connsiteY3" fmla="*/ 2774506 h 2799470"/>
                <a:gd name="connsiteX4" fmla="*/ 2238744 w 2245256"/>
                <a:gd name="connsiteY4" fmla="*/ 535144 h 2799470"/>
                <a:gd name="connsiteX0" fmla="*/ 2486155 w 2491720"/>
                <a:gd name="connsiteY0" fmla="*/ 422835 h 2922379"/>
                <a:gd name="connsiteX1" fmla="*/ 804085 w 2491720"/>
                <a:gd name="connsiteY1" fmla="*/ 239060 h 2922379"/>
                <a:gd name="connsiteX2" fmla="*/ 43 w 2491720"/>
                <a:gd name="connsiteY2" fmla="*/ 1752549 h 2922379"/>
                <a:gd name="connsiteX3" fmla="*/ 832872 w 2491720"/>
                <a:gd name="connsiteY3" fmla="*/ 2888325 h 2922379"/>
                <a:gd name="connsiteX4" fmla="*/ 2486155 w 2491720"/>
                <a:gd name="connsiteY4" fmla="*/ 422835 h 2922379"/>
                <a:gd name="connsiteX0" fmla="*/ 2486123 w 2491688"/>
                <a:gd name="connsiteY0" fmla="*/ 477594 h 2977672"/>
                <a:gd name="connsiteX1" fmla="*/ 847665 w 2491688"/>
                <a:gd name="connsiteY1" fmla="*/ 187653 h 2977672"/>
                <a:gd name="connsiteX2" fmla="*/ 11 w 2491688"/>
                <a:gd name="connsiteY2" fmla="*/ 1807308 h 2977672"/>
                <a:gd name="connsiteX3" fmla="*/ 832840 w 2491688"/>
                <a:gd name="connsiteY3" fmla="*/ 2943084 h 2977672"/>
                <a:gd name="connsiteX4" fmla="*/ 2486123 w 2491688"/>
                <a:gd name="connsiteY4" fmla="*/ 477594 h 2977672"/>
                <a:gd name="connsiteX0" fmla="*/ 2522485 w 2528074"/>
                <a:gd name="connsiteY0" fmla="*/ 461449 h 2946918"/>
                <a:gd name="connsiteX1" fmla="*/ 884027 w 2528074"/>
                <a:gd name="connsiteY1" fmla="*/ 171508 h 2946918"/>
                <a:gd name="connsiteX2" fmla="*/ 10 w 2528074"/>
                <a:gd name="connsiteY2" fmla="*/ 1549132 h 2946918"/>
                <a:gd name="connsiteX3" fmla="*/ 869202 w 2528074"/>
                <a:gd name="connsiteY3" fmla="*/ 2926939 h 2946918"/>
                <a:gd name="connsiteX4" fmla="*/ 2522485 w 2528074"/>
                <a:gd name="connsiteY4" fmla="*/ 461449 h 2946918"/>
                <a:gd name="connsiteX0" fmla="*/ 2456422 w 2461968"/>
                <a:gd name="connsiteY0" fmla="*/ 469316 h 2961141"/>
                <a:gd name="connsiteX1" fmla="*/ 817964 w 2461968"/>
                <a:gd name="connsiteY1" fmla="*/ 179375 h 2961141"/>
                <a:gd name="connsiteX2" fmla="*/ 12 w 2461968"/>
                <a:gd name="connsiteY2" fmla="*/ 1675441 h 2961141"/>
                <a:gd name="connsiteX3" fmla="*/ 803139 w 2461968"/>
                <a:gd name="connsiteY3" fmla="*/ 2934806 h 2961141"/>
                <a:gd name="connsiteX4" fmla="*/ 2456422 w 2461968"/>
                <a:gd name="connsiteY4" fmla="*/ 469316 h 2961141"/>
                <a:gd name="connsiteX0" fmla="*/ 2459516 w 2465062"/>
                <a:gd name="connsiteY0" fmla="*/ 469316 h 2963268"/>
                <a:gd name="connsiteX1" fmla="*/ 821058 w 2465062"/>
                <a:gd name="connsiteY1" fmla="*/ 179375 h 2963268"/>
                <a:gd name="connsiteX2" fmla="*/ 3106 w 2465062"/>
                <a:gd name="connsiteY2" fmla="*/ 1675441 h 2963268"/>
                <a:gd name="connsiteX3" fmla="*/ 806233 w 2465062"/>
                <a:gd name="connsiteY3" fmla="*/ 2934806 h 2963268"/>
                <a:gd name="connsiteX4" fmla="*/ 2459516 w 2465062"/>
                <a:gd name="connsiteY4" fmla="*/ 469316 h 2963268"/>
                <a:gd name="connsiteX0" fmla="*/ 2684265 w 2689166"/>
                <a:gd name="connsiteY0" fmla="*/ 534088 h 2903117"/>
                <a:gd name="connsiteX1" fmla="*/ 821315 w 2689166"/>
                <a:gd name="connsiteY1" fmla="*/ 123834 h 2903117"/>
                <a:gd name="connsiteX2" fmla="*/ 3363 w 2689166"/>
                <a:gd name="connsiteY2" fmla="*/ 1619900 h 2903117"/>
                <a:gd name="connsiteX3" fmla="*/ 806490 w 2689166"/>
                <a:gd name="connsiteY3" fmla="*/ 2879265 h 2903117"/>
                <a:gd name="connsiteX4" fmla="*/ 2684265 w 2689166"/>
                <a:gd name="connsiteY4" fmla="*/ 534088 h 2903117"/>
                <a:gd name="connsiteX0" fmla="*/ 2682665 w 2687566"/>
                <a:gd name="connsiteY0" fmla="*/ 521471 h 2888595"/>
                <a:gd name="connsiteX1" fmla="*/ 992060 w 2687566"/>
                <a:gd name="connsiteY1" fmla="*/ 130509 h 2888595"/>
                <a:gd name="connsiteX2" fmla="*/ 1763 w 2687566"/>
                <a:gd name="connsiteY2" fmla="*/ 1607283 h 2888595"/>
                <a:gd name="connsiteX3" fmla="*/ 804890 w 2687566"/>
                <a:gd name="connsiteY3" fmla="*/ 2866648 h 2888595"/>
                <a:gd name="connsiteX4" fmla="*/ 2682665 w 2687566"/>
                <a:gd name="connsiteY4" fmla="*/ 521471 h 2888595"/>
                <a:gd name="connsiteX0" fmla="*/ 2682665 w 2687566"/>
                <a:gd name="connsiteY0" fmla="*/ 503536 h 2870660"/>
                <a:gd name="connsiteX1" fmla="*/ 992060 w 2687566"/>
                <a:gd name="connsiteY1" fmla="*/ 112574 h 2870660"/>
                <a:gd name="connsiteX2" fmla="*/ 1763 w 2687566"/>
                <a:gd name="connsiteY2" fmla="*/ 1589348 h 2870660"/>
                <a:gd name="connsiteX3" fmla="*/ 804890 w 2687566"/>
                <a:gd name="connsiteY3" fmla="*/ 2848713 h 2870660"/>
                <a:gd name="connsiteX4" fmla="*/ 2682665 w 2687566"/>
                <a:gd name="connsiteY4" fmla="*/ 503536 h 2870660"/>
                <a:gd name="connsiteX0" fmla="*/ 2688898 w 2697785"/>
                <a:gd name="connsiteY0" fmla="*/ 503536 h 1968880"/>
                <a:gd name="connsiteX1" fmla="*/ 998293 w 2697785"/>
                <a:gd name="connsiteY1" fmla="*/ 112574 h 1968880"/>
                <a:gd name="connsiteX2" fmla="*/ 7996 w 2697785"/>
                <a:gd name="connsiteY2" fmla="*/ 1589348 h 1968880"/>
                <a:gd name="connsiteX3" fmla="*/ 1536162 w 2697785"/>
                <a:gd name="connsiteY3" fmla="*/ 1898715 h 1968880"/>
                <a:gd name="connsiteX4" fmla="*/ 2688898 w 2697785"/>
                <a:gd name="connsiteY4" fmla="*/ 503536 h 1968880"/>
                <a:gd name="connsiteX0" fmla="*/ 2166680 w 2174774"/>
                <a:gd name="connsiteY0" fmla="*/ 492895 h 1904059"/>
                <a:gd name="connsiteX1" fmla="*/ 476075 w 2174774"/>
                <a:gd name="connsiteY1" fmla="*/ 101933 h 1904059"/>
                <a:gd name="connsiteX2" fmla="*/ 22337 w 2174774"/>
                <a:gd name="connsiteY2" fmla="*/ 1178714 h 1904059"/>
                <a:gd name="connsiteX3" fmla="*/ 1013944 w 2174774"/>
                <a:gd name="connsiteY3" fmla="*/ 1888074 h 1904059"/>
                <a:gd name="connsiteX4" fmla="*/ 2166680 w 2174774"/>
                <a:gd name="connsiteY4" fmla="*/ 492895 h 1904059"/>
                <a:gd name="connsiteX0" fmla="*/ 2147289 w 2155383"/>
                <a:gd name="connsiteY0" fmla="*/ 580650 h 1992350"/>
                <a:gd name="connsiteX1" fmla="*/ 740464 w 2155383"/>
                <a:gd name="connsiteY1" fmla="*/ 63566 h 1992350"/>
                <a:gd name="connsiteX2" fmla="*/ 2946 w 2155383"/>
                <a:gd name="connsiteY2" fmla="*/ 1266469 h 1992350"/>
                <a:gd name="connsiteX3" fmla="*/ 994553 w 2155383"/>
                <a:gd name="connsiteY3" fmla="*/ 1975829 h 1992350"/>
                <a:gd name="connsiteX4" fmla="*/ 2147289 w 2155383"/>
                <a:gd name="connsiteY4" fmla="*/ 580650 h 1992350"/>
                <a:gd name="connsiteX0" fmla="*/ 2241452 w 2249675"/>
                <a:gd name="connsiteY0" fmla="*/ 546888 h 1943258"/>
                <a:gd name="connsiteX1" fmla="*/ 834627 w 2249675"/>
                <a:gd name="connsiteY1" fmla="*/ 29804 h 1943258"/>
                <a:gd name="connsiteX2" fmla="*/ 2515 w 2249675"/>
                <a:gd name="connsiteY2" fmla="*/ 775510 h 1943258"/>
                <a:gd name="connsiteX3" fmla="*/ 1088716 w 2249675"/>
                <a:gd name="connsiteY3" fmla="*/ 1942067 h 1943258"/>
                <a:gd name="connsiteX4" fmla="*/ 2241452 w 2249675"/>
                <a:gd name="connsiteY4" fmla="*/ 546888 h 1943258"/>
                <a:gd name="connsiteX0" fmla="*/ 2239121 w 2245995"/>
                <a:gd name="connsiteY0" fmla="*/ 546888 h 1644163"/>
                <a:gd name="connsiteX1" fmla="*/ 832296 w 2245995"/>
                <a:gd name="connsiteY1" fmla="*/ 29804 h 1644163"/>
                <a:gd name="connsiteX2" fmla="*/ 184 w 2245995"/>
                <a:gd name="connsiteY2" fmla="*/ 775510 h 1644163"/>
                <a:gd name="connsiteX3" fmla="*/ 897201 w 2245995"/>
                <a:gd name="connsiteY3" fmla="*/ 1642525 h 1644163"/>
                <a:gd name="connsiteX4" fmla="*/ 2239121 w 2245995"/>
                <a:gd name="connsiteY4" fmla="*/ 546888 h 1644163"/>
                <a:gd name="connsiteX0" fmla="*/ 2664821 w 2670072"/>
                <a:gd name="connsiteY0" fmla="*/ 769358 h 1612806"/>
                <a:gd name="connsiteX1" fmla="*/ 832327 w 2670072"/>
                <a:gd name="connsiteY1" fmla="*/ 25 h 1612806"/>
                <a:gd name="connsiteX2" fmla="*/ 215 w 2670072"/>
                <a:gd name="connsiteY2" fmla="*/ 745731 h 1612806"/>
                <a:gd name="connsiteX3" fmla="*/ 897232 w 2670072"/>
                <a:gd name="connsiteY3" fmla="*/ 1612746 h 1612806"/>
                <a:gd name="connsiteX4" fmla="*/ 2664821 w 2670072"/>
                <a:gd name="connsiteY4" fmla="*/ 769358 h 1612806"/>
                <a:gd name="connsiteX0" fmla="*/ 2664933 w 2670184"/>
                <a:gd name="connsiteY0" fmla="*/ 806189 h 1649637"/>
                <a:gd name="connsiteX1" fmla="*/ 832439 w 2670184"/>
                <a:gd name="connsiteY1" fmla="*/ 36856 h 1649637"/>
                <a:gd name="connsiteX2" fmla="*/ 327 w 2670184"/>
                <a:gd name="connsiteY2" fmla="*/ 782562 h 1649637"/>
                <a:gd name="connsiteX3" fmla="*/ 897344 w 2670184"/>
                <a:gd name="connsiteY3" fmla="*/ 1649577 h 1649637"/>
                <a:gd name="connsiteX4" fmla="*/ 2664933 w 2670184"/>
                <a:gd name="connsiteY4" fmla="*/ 806189 h 1649637"/>
                <a:gd name="connsiteX0" fmla="*/ 2664933 w 2808802"/>
                <a:gd name="connsiteY0" fmla="*/ 806189 h 1713313"/>
                <a:gd name="connsiteX1" fmla="*/ 832439 w 2808802"/>
                <a:gd name="connsiteY1" fmla="*/ 36856 h 1713313"/>
                <a:gd name="connsiteX2" fmla="*/ 327 w 2808802"/>
                <a:gd name="connsiteY2" fmla="*/ 782562 h 1713313"/>
                <a:gd name="connsiteX3" fmla="*/ 897344 w 2808802"/>
                <a:gd name="connsiteY3" fmla="*/ 1649577 h 1713313"/>
                <a:gd name="connsiteX4" fmla="*/ 2569448 w 2808802"/>
                <a:gd name="connsiteY4" fmla="*/ 1554130 h 1713313"/>
                <a:gd name="connsiteX5" fmla="*/ 2664933 w 2808802"/>
                <a:gd name="connsiteY5" fmla="*/ 806189 h 1713313"/>
                <a:gd name="connsiteX0" fmla="*/ 2664821 w 2808691"/>
                <a:gd name="connsiteY0" fmla="*/ 737821 h 1676473"/>
                <a:gd name="connsiteX1" fmla="*/ 832328 w 2808691"/>
                <a:gd name="connsiteY1" fmla="*/ 16 h 1676473"/>
                <a:gd name="connsiteX2" fmla="*/ 216 w 2808691"/>
                <a:gd name="connsiteY2" fmla="*/ 745722 h 1676473"/>
                <a:gd name="connsiteX3" fmla="*/ 897233 w 2808691"/>
                <a:gd name="connsiteY3" fmla="*/ 1612737 h 1676473"/>
                <a:gd name="connsiteX4" fmla="*/ 2569337 w 2808691"/>
                <a:gd name="connsiteY4" fmla="*/ 1517290 h 1676473"/>
                <a:gd name="connsiteX5" fmla="*/ 2664821 w 2808691"/>
                <a:gd name="connsiteY5" fmla="*/ 737821 h 1676473"/>
                <a:gd name="connsiteX0" fmla="*/ 2853946 w 2997816"/>
                <a:gd name="connsiteY0" fmla="*/ 740067 h 1670557"/>
                <a:gd name="connsiteX1" fmla="*/ 1021453 w 2997816"/>
                <a:gd name="connsiteY1" fmla="*/ 2262 h 1670557"/>
                <a:gd name="connsiteX2" fmla="*/ 155 w 2997816"/>
                <a:gd name="connsiteY2" fmla="*/ 858326 h 1670557"/>
                <a:gd name="connsiteX3" fmla="*/ 1086358 w 2997816"/>
                <a:gd name="connsiteY3" fmla="*/ 1614983 h 1670557"/>
                <a:gd name="connsiteX4" fmla="*/ 2758462 w 2997816"/>
                <a:gd name="connsiteY4" fmla="*/ 1519536 h 1670557"/>
                <a:gd name="connsiteX5" fmla="*/ 2853946 w 2997816"/>
                <a:gd name="connsiteY5" fmla="*/ 740067 h 1670557"/>
                <a:gd name="connsiteX0" fmla="*/ 2853825 w 2997695"/>
                <a:gd name="connsiteY0" fmla="*/ 740067 h 1816627"/>
                <a:gd name="connsiteX1" fmla="*/ 1021332 w 2997695"/>
                <a:gd name="connsiteY1" fmla="*/ 2262 h 1816627"/>
                <a:gd name="connsiteX2" fmla="*/ 34 w 2997695"/>
                <a:gd name="connsiteY2" fmla="*/ 858326 h 1816627"/>
                <a:gd name="connsiteX3" fmla="*/ 991645 w 2997695"/>
                <a:gd name="connsiteY3" fmla="*/ 1788406 h 1816627"/>
                <a:gd name="connsiteX4" fmla="*/ 2758341 w 2997695"/>
                <a:gd name="connsiteY4" fmla="*/ 1519536 h 1816627"/>
                <a:gd name="connsiteX5" fmla="*/ 2853825 w 2997695"/>
                <a:gd name="connsiteY5" fmla="*/ 740067 h 1816627"/>
                <a:gd name="connsiteX0" fmla="*/ 2914648 w 3058518"/>
                <a:gd name="connsiteY0" fmla="*/ 740067 h 1827409"/>
                <a:gd name="connsiteX1" fmla="*/ 1082155 w 3058518"/>
                <a:gd name="connsiteY1" fmla="*/ 2262 h 1827409"/>
                <a:gd name="connsiteX2" fmla="*/ 60857 w 3058518"/>
                <a:gd name="connsiteY2" fmla="*/ 858326 h 1827409"/>
                <a:gd name="connsiteX3" fmla="*/ 217851 w 3058518"/>
                <a:gd name="connsiteY3" fmla="*/ 1724485 h 1827409"/>
                <a:gd name="connsiteX4" fmla="*/ 1052468 w 3058518"/>
                <a:gd name="connsiteY4" fmla="*/ 1788406 h 1827409"/>
                <a:gd name="connsiteX5" fmla="*/ 2819164 w 3058518"/>
                <a:gd name="connsiteY5" fmla="*/ 1519536 h 1827409"/>
                <a:gd name="connsiteX6" fmla="*/ 2914648 w 3058518"/>
                <a:gd name="connsiteY6" fmla="*/ 740067 h 1827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8518" h="1827409">
                  <a:moveTo>
                    <a:pt x="2914648" y="740067"/>
                  </a:moveTo>
                  <a:cubicBezTo>
                    <a:pt x="2812172" y="80543"/>
                    <a:pt x="1557787" y="-17448"/>
                    <a:pt x="1082155" y="2262"/>
                  </a:cubicBezTo>
                  <a:cubicBezTo>
                    <a:pt x="606523" y="21972"/>
                    <a:pt x="204908" y="571289"/>
                    <a:pt x="60857" y="858326"/>
                  </a:cubicBezTo>
                  <a:cubicBezTo>
                    <a:pt x="-83194" y="1145363"/>
                    <a:pt x="52583" y="1569472"/>
                    <a:pt x="217851" y="1724485"/>
                  </a:cubicBezTo>
                  <a:cubicBezTo>
                    <a:pt x="383120" y="1879498"/>
                    <a:pt x="618916" y="1822564"/>
                    <a:pt x="1052468" y="1788406"/>
                  </a:cubicBezTo>
                  <a:cubicBezTo>
                    <a:pt x="1486020" y="1754248"/>
                    <a:pt x="2524566" y="1660101"/>
                    <a:pt x="2819164" y="1519536"/>
                  </a:cubicBezTo>
                  <a:cubicBezTo>
                    <a:pt x="3113762" y="1378971"/>
                    <a:pt x="3125322" y="971925"/>
                    <a:pt x="2914648" y="740067"/>
                  </a:cubicBezTo>
                  <a:close/>
                </a:path>
              </a:pathLst>
            </a:custGeom>
            <a:solidFill>
              <a:srgbClr val="FFC000">
                <a:alpha val="35000"/>
              </a:srgbClr>
            </a:solidFill>
            <a:ln>
              <a:noFill/>
            </a:ln>
            <a:scene3d>
              <a:camera prst="orthographicFront"/>
              <a:lightRig rig="harsh" dir="t"/>
            </a:scene3d>
            <a:sp3d>
              <a:bevelT w="660400" h="762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grpSp>
          <p:nvGrpSpPr>
            <p:cNvPr id="26" name="Group 25"/>
            <p:cNvGrpSpPr/>
            <p:nvPr/>
          </p:nvGrpSpPr>
          <p:grpSpPr>
            <a:xfrm rot="4801077">
              <a:off x="8369431" y="-1018122"/>
              <a:ext cx="3745582" cy="3175763"/>
              <a:chOff x="8249561" y="3073573"/>
              <a:chExt cx="3745582" cy="3175763"/>
            </a:xfrm>
          </p:grpSpPr>
          <p:sp>
            <p:nvSpPr>
              <p:cNvPr id="24" name="Freeform 23"/>
              <p:cNvSpPr/>
              <p:nvPr/>
            </p:nvSpPr>
            <p:spPr>
              <a:xfrm rot="5149230">
                <a:off x="9500630" y="3754824"/>
                <a:ext cx="3175763" cy="1813262"/>
              </a:xfrm>
              <a:custGeom>
                <a:avLst/>
                <a:gdLst>
                  <a:gd name="connsiteX0" fmla="*/ 1240189 w 2312456"/>
                  <a:gd name="connsiteY0" fmla="*/ 189805 h 3741459"/>
                  <a:gd name="connsiteX1" fmla="*/ 246962 w 2312456"/>
                  <a:gd name="connsiteY1" fmla="*/ 1135736 h 3741459"/>
                  <a:gd name="connsiteX2" fmla="*/ 26244 w 2312456"/>
                  <a:gd name="connsiteY2" fmla="*/ 2791115 h 3741459"/>
                  <a:gd name="connsiteX3" fmla="*/ 704162 w 2312456"/>
                  <a:gd name="connsiteY3" fmla="*/ 3737046 h 3741459"/>
                  <a:gd name="connsiteX4" fmla="*/ 1886575 w 2312456"/>
                  <a:gd name="connsiteY4" fmla="*/ 2428508 h 3741459"/>
                  <a:gd name="connsiteX5" fmla="*/ 2312244 w 2312456"/>
                  <a:gd name="connsiteY5" fmla="*/ 788894 h 3741459"/>
                  <a:gd name="connsiteX6" fmla="*/ 1933872 w 2312456"/>
                  <a:gd name="connsiteY6" fmla="*/ 47915 h 3741459"/>
                  <a:gd name="connsiteX7" fmla="*/ 1240189 w 2312456"/>
                  <a:gd name="connsiteY7" fmla="*/ 189805 h 3741459"/>
                  <a:gd name="connsiteX0" fmla="*/ 1240189 w 2312430"/>
                  <a:gd name="connsiteY0" fmla="*/ 71362 h 3623016"/>
                  <a:gd name="connsiteX1" fmla="*/ 246962 w 2312430"/>
                  <a:gd name="connsiteY1" fmla="*/ 1017293 h 3623016"/>
                  <a:gd name="connsiteX2" fmla="*/ 26244 w 2312430"/>
                  <a:gd name="connsiteY2" fmla="*/ 2672672 h 3623016"/>
                  <a:gd name="connsiteX3" fmla="*/ 704162 w 2312430"/>
                  <a:gd name="connsiteY3" fmla="*/ 3618603 h 3623016"/>
                  <a:gd name="connsiteX4" fmla="*/ 1886575 w 2312430"/>
                  <a:gd name="connsiteY4" fmla="*/ 2310065 h 3623016"/>
                  <a:gd name="connsiteX5" fmla="*/ 2312244 w 2312430"/>
                  <a:gd name="connsiteY5" fmla="*/ 670451 h 3623016"/>
                  <a:gd name="connsiteX6" fmla="*/ 1902341 w 2312430"/>
                  <a:gd name="connsiteY6" fmla="*/ 134424 h 3623016"/>
                  <a:gd name="connsiteX7" fmla="*/ 1240189 w 2312430"/>
                  <a:gd name="connsiteY7" fmla="*/ 71362 h 3623016"/>
                  <a:gd name="connsiteX0" fmla="*/ 1240189 w 2312244"/>
                  <a:gd name="connsiteY0" fmla="*/ 7498 h 3559152"/>
                  <a:gd name="connsiteX1" fmla="*/ 246962 w 2312244"/>
                  <a:gd name="connsiteY1" fmla="*/ 953429 h 3559152"/>
                  <a:gd name="connsiteX2" fmla="*/ 26244 w 2312244"/>
                  <a:gd name="connsiteY2" fmla="*/ 2608808 h 3559152"/>
                  <a:gd name="connsiteX3" fmla="*/ 704162 w 2312244"/>
                  <a:gd name="connsiteY3" fmla="*/ 3554739 h 3559152"/>
                  <a:gd name="connsiteX4" fmla="*/ 1886575 w 2312244"/>
                  <a:gd name="connsiteY4" fmla="*/ 2246201 h 3559152"/>
                  <a:gd name="connsiteX5" fmla="*/ 2312244 w 2312244"/>
                  <a:gd name="connsiteY5" fmla="*/ 606587 h 3559152"/>
                  <a:gd name="connsiteX6" fmla="*/ 1240189 w 2312244"/>
                  <a:gd name="connsiteY6" fmla="*/ 7498 h 3559152"/>
                  <a:gd name="connsiteX0" fmla="*/ 1251142 w 2323197"/>
                  <a:gd name="connsiteY0" fmla="*/ 7498 h 3262500"/>
                  <a:gd name="connsiteX1" fmla="*/ 257915 w 2323197"/>
                  <a:gd name="connsiteY1" fmla="*/ 953429 h 3262500"/>
                  <a:gd name="connsiteX2" fmla="*/ 37197 w 2323197"/>
                  <a:gd name="connsiteY2" fmla="*/ 2608808 h 3262500"/>
                  <a:gd name="connsiteX3" fmla="*/ 872770 w 2323197"/>
                  <a:gd name="connsiteY3" fmla="*/ 3255194 h 3262500"/>
                  <a:gd name="connsiteX4" fmla="*/ 1897528 w 2323197"/>
                  <a:gd name="connsiteY4" fmla="*/ 2246201 h 3262500"/>
                  <a:gd name="connsiteX5" fmla="*/ 2323197 w 2323197"/>
                  <a:gd name="connsiteY5" fmla="*/ 606587 h 3262500"/>
                  <a:gd name="connsiteX6" fmla="*/ 1251142 w 2323197"/>
                  <a:gd name="connsiteY6" fmla="*/ 7498 h 3262500"/>
                  <a:gd name="connsiteX0" fmla="*/ 2362354 w 2362354"/>
                  <a:gd name="connsiteY0" fmla="*/ 84080 h 2739993"/>
                  <a:gd name="connsiteX1" fmla="*/ 297072 w 2362354"/>
                  <a:gd name="connsiteY1" fmla="*/ 430922 h 2739993"/>
                  <a:gd name="connsiteX2" fmla="*/ 76354 w 2362354"/>
                  <a:gd name="connsiteY2" fmla="*/ 2086301 h 2739993"/>
                  <a:gd name="connsiteX3" fmla="*/ 911927 w 2362354"/>
                  <a:gd name="connsiteY3" fmla="*/ 2732687 h 2739993"/>
                  <a:gd name="connsiteX4" fmla="*/ 1936685 w 2362354"/>
                  <a:gd name="connsiteY4" fmla="*/ 1723694 h 2739993"/>
                  <a:gd name="connsiteX5" fmla="*/ 2362354 w 2362354"/>
                  <a:gd name="connsiteY5" fmla="*/ 84080 h 2739993"/>
                  <a:gd name="connsiteX0" fmla="*/ 2362354 w 2387959"/>
                  <a:gd name="connsiteY0" fmla="*/ 305838 h 2961751"/>
                  <a:gd name="connsiteX1" fmla="*/ 297072 w 2387959"/>
                  <a:gd name="connsiteY1" fmla="*/ 652680 h 2961751"/>
                  <a:gd name="connsiteX2" fmla="*/ 76354 w 2387959"/>
                  <a:gd name="connsiteY2" fmla="*/ 2308059 h 2961751"/>
                  <a:gd name="connsiteX3" fmla="*/ 911927 w 2387959"/>
                  <a:gd name="connsiteY3" fmla="*/ 2954445 h 2961751"/>
                  <a:gd name="connsiteX4" fmla="*/ 1936685 w 2387959"/>
                  <a:gd name="connsiteY4" fmla="*/ 1945452 h 2961751"/>
                  <a:gd name="connsiteX5" fmla="*/ 2362354 w 2387959"/>
                  <a:gd name="connsiteY5" fmla="*/ 305838 h 2961751"/>
                  <a:gd name="connsiteX0" fmla="*/ 2307202 w 2332807"/>
                  <a:gd name="connsiteY0" fmla="*/ 369460 h 3026169"/>
                  <a:gd name="connsiteX1" fmla="*/ 431106 w 2332807"/>
                  <a:gd name="connsiteY1" fmla="*/ 479819 h 3026169"/>
                  <a:gd name="connsiteX2" fmla="*/ 21202 w 2332807"/>
                  <a:gd name="connsiteY2" fmla="*/ 2371681 h 3026169"/>
                  <a:gd name="connsiteX3" fmla="*/ 856775 w 2332807"/>
                  <a:gd name="connsiteY3" fmla="*/ 3018067 h 3026169"/>
                  <a:gd name="connsiteX4" fmla="*/ 1881533 w 2332807"/>
                  <a:gd name="connsiteY4" fmla="*/ 2009074 h 3026169"/>
                  <a:gd name="connsiteX5" fmla="*/ 2307202 w 2332807"/>
                  <a:gd name="connsiteY5" fmla="*/ 369460 h 3026169"/>
                  <a:gd name="connsiteX0" fmla="*/ 2307202 w 2310369"/>
                  <a:gd name="connsiteY0" fmla="*/ 240031 h 2896740"/>
                  <a:gd name="connsiteX1" fmla="*/ 431106 w 2310369"/>
                  <a:gd name="connsiteY1" fmla="*/ 350390 h 2896740"/>
                  <a:gd name="connsiteX2" fmla="*/ 21202 w 2310369"/>
                  <a:gd name="connsiteY2" fmla="*/ 2242252 h 2896740"/>
                  <a:gd name="connsiteX3" fmla="*/ 856775 w 2310369"/>
                  <a:gd name="connsiteY3" fmla="*/ 2888638 h 2896740"/>
                  <a:gd name="connsiteX4" fmla="*/ 2307202 w 2310369"/>
                  <a:gd name="connsiteY4" fmla="*/ 240031 h 2896740"/>
                  <a:gd name="connsiteX0" fmla="*/ 2307202 w 2310289"/>
                  <a:gd name="connsiteY0" fmla="*/ 240031 h 2925869"/>
                  <a:gd name="connsiteX1" fmla="*/ 431106 w 2310289"/>
                  <a:gd name="connsiteY1" fmla="*/ 350390 h 2925869"/>
                  <a:gd name="connsiteX2" fmla="*/ 21202 w 2310289"/>
                  <a:gd name="connsiteY2" fmla="*/ 2242252 h 2925869"/>
                  <a:gd name="connsiteX3" fmla="*/ 856775 w 2310289"/>
                  <a:gd name="connsiteY3" fmla="*/ 2888638 h 2925869"/>
                  <a:gd name="connsiteX4" fmla="*/ 2307202 w 2310289"/>
                  <a:gd name="connsiteY4" fmla="*/ 240031 h 2925869"/>
                  <a:gd name="connsiteX0" fmla="*/ 2307202 w 2313370"/>
                  <a:gd name="connsiteY0" fmla="*/ 342945 h 3028783"/>
                  <a:gd name="connsiteX1" fmla="*/ 431106 w 2313370"/>
                  <a:gd name="connsiteY1" fmla="*/ 453304 h 3028783"/>
                  <a:gd name="connsiteX2" fmla="*/ 21202 w 2313370"/>
                  <a:gd name="connsiteY2" fmla="*/ 2345166 h 3028783"/>
                  <a:gd name="connsiteX3" fmla="*/ 856775 w 2313370"/>
                  <a:gd name="connsiteY3" fmla="*/ 2991552 h 3028783"/>
                  <a:gd name="connsiteX4" fmla="*/ 2307202 w 2313370"/>
                  <a:gd name="connsiteY4" fmla="*/ 342945 h 3028783"/>
                  <a:gd name="connsiteX0" fmla="*/ 2292587 w 2298755"/>
                  <a:gd name="connsiteY0" fmla="*/ 622732 h 3315341"/>
                  <a:gd name="connsiteX1" fmla="*/ 1283594 w 2298755"/>
                  <a:gd name="connsiteY1" fmla="*/ 181298 h 3315341"/>
                  <a:gd name="connsiteX2" fmla="*/ 6587 w 2298755"/>
                  <a:gd name="connsiteY2" fmla="*/ 2624953 h 3315341"/>
                  <a:gd name="connsiteX3" fmla="*/ 842160 w 2298755"/>
                  <a:gd name="connsiteY3" fmla="*/ 3271339 h 3315341"/>
                  <a:gd name="connsiteX4" fmla="*/ 2292587 w 2298755"/>
                  <a:gd name="connsiteY4" fmla="*/ 622732 h 3315341"/>
                  <a:gd name="connsiteX0" fmla="*/ 2292587 w 2298755"/>
                  <a:gd name="connsiteY0" fmla="*/ 580896 h 3273505"/>
                  <a:gd name="connsiteX1" fmla="*/ 1283594 w 2298755"/>
                  <a:gd name="connsiteY1" fmla="*/ 139462 h 3273505"/>
                  <a:gd name="connsiteX2" fmla="*/ 6587 w 2298755"/>
                  <a:gd name="connsiteY2" fmla="*/ 2583117 h 3273505"/>
                  <a:gd name="connsiteX3" fmla="*/ 842160 w 2298755"/>
                  <a:gd name="connsiteY3" fmla="*/ 3229503 h 3273505"/>
                  <a:gd name="connsiteX4" fmla="*/ 2292587 w 2298755"/>
                  <a:gd name="connsiteY4" fmla="*/ 580896 h 3273505"/>
                  <a:gd name="connsiteX0" fmla="*/ 2292587 w 2298755"/>
                  <a:gd name="connsiteY0" fmla="*/ 525313 h 3217922"/>
                  <a:gd name="connsiteX1" fmla="*/ 1283594 w 2298755"/>
                  <a:gd name="connsiteY1" fmla="*/ 83879 h 3217922"/>
                  <a:gd name="connsiteX2" fmla="*/ 6587 w 2298755"/>
                  <a:gd name="connsiteY2" fmla="*/ 2527534 h 3217922"/>
                  <a:gd name="connsiteX3" fmla="*/ 842160 w 2298755"/>
                  <a:gd name="connsiteY3" fmla="*/ 3173920 h 3217922"/>
                  <a:gd name="connsiteX4" fmla="*/ 2292587 w 2298755"/>
                  <a:gd name="connsiteY4" fmla="*/ 525313 h 3217922"/>
                  <a:gd name="connsiteX0" fmla="*/ 2371064 w 2377451"/>
                  <a:gd name="connsiteY0" fmla="*/ 555380 h 3222102"/>
                  <a:gd name="connsiteX1" fmla="*/ 1362071 w 2377451"/>
                  <a:gd name="connsiteY1" fmla="*/ 113946 h 3222102"/>
                  <a:gd name="connsiteX2" fmla="*/ 6236 w 2377451"/>
                  <a:gd name="connsiteY2" fmla="*/ 1643201 h 3222102"/>
                  <a:gd name="connsiteX3" fmla="*/ 920637 w 2377451"/>
                  <a:gd name="connsiteY3" fmla="*/ 3203987 h 3222102"/>
                  <a:gd name="connsiteX4" fmla="*/ 2371064 w 2377451"/>
                  <a:gd name="connsiteY4" fmla="*/ 555380 h 3222102"/>
                  <a:gd name="connsiteX0" fmla="*/ 2364838 w 2371225"/>
                  <a:gd name="connsiteY0" fmla="*/ 534001 h 3200656"/>
                  <a:gd name="connsiteX1" fmla="*/ 930176 w 2371225"/>
                  <a:gd name="connsiteY1" fmla="*/ 124098 h 3200656"/>
                  <a:gd name="connsiteX2" fmla="*/ 10 w 2371225"/>
                  <a:gd name="connsiteY2" fmla="*/ 1621822 h 3200656"/>
                  <a:gd name="connsiteX3" fmla="*/ 914411 w 2371225"/>
                  <a:gd name="connsiteY3" fmla="*/ 3182608 h 3200656"/>
                  <a:gd name="connsiteX4" fmla="*/ 2364838 w 2371225"/>
                  <a:gd name="connsiteY4" fmla="*/ 534001 h 3200656"/>
                  <a:gd name="connsiteX0" fmla="*/ 2365894 w 2373431"/>
                  <a:gd name="connsiteY0" fmla="*/ 534001 h 2642538"/>
                  <a:gd name="connsiteX1" fmla="*/ 931232 w 2373431"/>
                  <a:gd name="connsiteY1" fmla="*/ 124098 h 2642538"/>
                  <a:gd name="connsiteX2" fmla="*/ 1066 w 2373431"/>
                  <a:gd name="connsiteY2" fmla="*/ 1621822 h 2642538"/>
                  <a:gd name="connsiteX3" fmla="*/ 1104653 w 2373431"/>
                  <a:gd name="connsiteY3" fmla="*/ 2615049 h 2642538"/>
                  <a:gd name="connsiteX4" fmla="*/ 2365894 w 2373431"/>
                  <a:gd name="connsiteY4" fmla="*/ 534001 h 2642538"/>
                  <a:gd name="connsiteX0" fmla="*/ 2240002 w 2247394"/>
                  <a:gd name="connsiteY0" fmla="*/ 518013 h 2613972"/>
                  <a:gd name="connsiteX1" fmla="*/ 805340 w 2247394"/>
                  <a:gd name="connsiteY1" fmla="*/ 108110 h 2613972"/>
                  <a:gd name="connsiteX2" fmla="*/ 1298 w 2247394"/>
                  <a:gd name="connsiteY2" fmla="*/ 1385117 h 2613972"/>
                  <a:gd name="connsiteX3" fmla="*/ 978761 w 2247394"/>
                  <a:gd name="connsiteY3" fmla="*/ 2599061 h 2613972"/>
                  <a:gd name="connsiteX4" fmla="*/ 2240002 w 2247394"/>
                  <a:gd name="connsiteY4" fmla="*/ 518013 h 2613972"/>
                  <a:gd name="connsiteX0" fmla="*/ 2240002 w 2250567"/>
                  <a:gd name="connsiteY0" fmla="*/ 518013 h 2608676"/>
                  <a:gd name="connsiteX1" fmla="*/ 805340 w 2250567"/>
                  <a:gd name="connsiteY1" fmla="*/ 108110 h 2608676"/>
                  <a:gd name="connsiteX2" fmla="*/ 1298 w 2250567"/>
                  <a:gd name="connsiteY2" fmla="*/ 1385117 h 2608676"/>
                  <a:gd name="connsiteX3" fmla="*/ 978761 w 2250567"/>
                  <a:gd name="connsiteY3" fmla="*/ 2599061 h 2608676"/>
                  <a:gd name="connsiteX4" fmla="*/ 2240002 w 2250567"/>
                  <a:gd name="connsiteY4" fmla="*/ 518013 h 2608676"/>
                  <a:gd name="connsiteX0" fmla="*/ 2240002 w 2247394"/>
                  <a:gd name="connsiteY0" fmla="*/ 535144 h 2644830"/>
                  <a:gd name="connsiteX1" fmla="*/ 805340 w 2247394"/>
                  <a:gd name="connsiteY1" fmla="*/ 125241 h 2644830"/>
                  <a:gd name="connsiteX2" fmla="*/ 1298 w 2247394"/>
                  <a:gd name="connsiteY2" fmla="*/ 1638730 h 2644830"/>
                  <a:gd name="connsiteX3" fmla="*/ 978761 w 2247394"/>
                  <a:gd name="connsiteY3" fmla="*/ 2616192 h 2644830"/>
                  <a:gd name="connsiteX4" fmla="*/ 2240002 w 2247394"/>
                  <a:gd name="connsiteY4" fmla="*/ 535144 h 2644830"/>
                  <a:gd name="connsiteX0" fmla="*/ 2238744 w 2245256"/>
                  <a:gd name="connsiteY0" fmla="*/ 535144 h 2799470"/>
                  <a:gd name="connsiteX1" fmla="*/ 804082 w 2245256"/>
                  <a:gd name="connsiteY1" fmla="*/ 125241 h 2799470"/>
                  <a:gd name="connsiteX2" fmla="*/ 40 w 2245256"/>
                  <a:gd name="connsiteY2" fmla="*/ 1638730 h 2799470"/>
                  <a:gd name="connsiteX3" fmla="*/ 832869 w 2245256"/>
                  <a:gd name="connsiteY3" fmla="*/ 2774506 h 2799470"/>
                  <a:gd name="connsiteX4" fmla="*/ 2238744 w 2245256"/>
                  <a:gd name="connsiteY4" fmla="*/ 535144 h 2799470"/>
                  <a:gd name="connsiteX0" fmla="*/ 2486155 w 2491720"/>
                  <a:gd name="connsiteY0" fmla="*/ 422835 h 2922379"/>
                  <a:gd name="connsiteX1" fmla="*/ 804085 w 2491720"/>
                  <a:gd name="connsiteY1" fmla="*/ 239060 h 2922379"/>
                  <a:gd name="connsiteX2" fmla="*/ 43 w 2491720"/>
                  <a:gd name="connsiteY2" fmla="*/ 1752549 h 2922379"/>
                  <a:gd name="connsiteX3" fmla="*/ 832872 w 2491720"/>
                  <a:gd name="connsiteY3" fmla="*/ 2888325 h 2922379"/>
                  <a:gd name="connsiteX4" fmla="*/ 2486155 w 2491720"/>
                  <a:gd name="connsiteY4" fmla="*/ 422835 h 2922379"/>
                  <a:gd name="connsiteX0" fmla="*/ 2486123 w 2491688"/>
                  <a:gd name="connsiteY0" fmla="*/ 477594 h 2977672"/>
                  <a:gd name="connsiteX1" fmla="*/ 847665 w 2491688"/>
                  <a:gd name="connsiteY1" fmla="*/ 187653 h 2977672"/>
                  <a:gd name="connsiteX2" fmla="*/ 11 w 2491688"/>
                  <a:gd name="connsiteY2" fmla="*/ 1807308 h 2977672"/>
                  <a:gd name="connsiteX3" fmla="*/ 832840 w 2491688"/>
                  <a:gd name="connsiteY3" fmla="*/ 2943084 h 2977672"/>
                  <a:gd name="connsiteX4" fmla="*/ 2486123 w 2491688"/>
                  <a:gd name="connsiteY4" fmla="*/ 477594 h 2977672"/>
                  <a:gd name="connsiteX0" fmla="*/ 2522485 w 2528074"/>
                  <a:gd name="connsiteY0" fmla="*/ 461449 h 2946918"/>
                  <a:gd name="connsiteX1" fmla="*/ 884027 w 2528074"/>
                  <a:gd name="connsiteY1" fmla="*/ 171508 h 2946918"/>
                  <a:gd name="connsiteX2" fmla="*/ 10 w 2528074"/>
                  <a:gd name="connsiteY2" fmla="*/ 1549132 h 2946918"/>
                  <a:gd name="connsiteX3" fmla="*/ 869202 w 2528074"/>
                  <a:gd name="connsiteY3" fmla="*/ 2926939 h 2946918"/>
                  <a:gd name="connsiteX4" fmla="*/ 2522485 w 2528074"/>
                  <a:gd name="connsiteY4" fmla="*/ 461449 h 2946918"/>
                  <a:gd name="connsiteX0" fmla="*/ 2456422 w 2461968"/>
                  <a:gd name="connsiteY0" fmla="*/ 469316 h 2961141"/>
                  <a:gd name="connsiteX1" fmla="*/ 817964 w 2461968"/>
                  <a:gd name="connsiteY1" fmla="*/ 179375 h 2961141"/>
                  <a:gd name="connsiteX2" fmla="*/ 12 w 2461968"/>
                  <a:gd name="connsiteY2" fmla="*/ 1675441 h 2961141"/>
                  <a:gd name="connsiteX3" fmla="*/ 803139 w 2461968"/>
                  <a:gd name="connsiteY3" fmla="*/ 2934806 h 2961141"/>
                  <a:gd name="connsiteX4" fmla="*/ 2456422 w 2461968"/>
                  <a:gd name="connsiteY4" fmla="*/ 469316 h 2961141"/>
                  <a:gd name="connsiteX0" fmla="*/ 2459516 w 2465062"/>
                  <a:gd name="connsiteY0" fmla="*/ 469316 h 2963268"/>
                  <a:gd name="connsiteX1" fmla="*/ 821058 w 2465062"/>
                  <a:gd name="connsiteY1" fmla="*/ 179375 h 2963268"/>
                  <a:gd name="connsiteX2" fmla="*/ 3106 w 2465062"/>
                  <a:gd name="connsiteY2" fmla="*/ 1675441 h 2963268"/>
                  <a:gd name="connsiteX3" fmla="*/ 806233 w 2465062"/>
                  <a:gd name="connsiteY3" fmla="*/ 2934806 h 2963268"/>
                  <a:gd name="connsiteX4" fmla="*/ 2459516 w 2465062"/>
                  <a:gd name="connsiteY4" fmla="*/ 469316 h 2963268"/>
                  <a:gd name="connsiteX0" fmla="*/ 2684265 w 2689166"/>
                  <a:gd name="connsiteY0" fmla="*/ 534088 h 2903117"/>
                  <a:gd name="connsiteX1" fmla="*/ 821315 w 2689166"/>
                  <a:gd name="connsiteY1" fmla="*/ 123834 h 2903117"/>
                  <a:gd name="connsiteX2" fmla="*/ 3363 w 2689166"/>
                  <a:gd name="connsiteY2" fmla="*/ 1619900 h 2903117"/>
                  <a:gd name="connsiteX3" fmla="*/ 806490 w 2689166"/>
                  <a:gd name="connsiteY3" fmla="*/ 2879265 h 2903117"/>
                  <a:gd name="connsiteX4" fmla="*/ 2684265 w 2689166"/>
                  <a:gd name="connsiteY4" fmla="*/ 534088 h 2903117"/>
                  <a:gd name="connsiteX0" fmla="*/ 2682665 w 2687566"/>
                  <a:gd name="connsiteY0" fmla="*/ 521471 h 2888595"/>
                  <a:gd name="connsiteX1" fmla="*/ 992060 w 2687566"/>
                  <a:gd name="connsiteY1" fmla="*/ 130509 h 2888595"/>
                  <a:gd name="connsiteX2" fmla="*/ 1763 w 2687566"/>
                  <a:gd name="connsiteY2" fmla="*/ 1607283 h 2888595"/>
                  <a:gd name="connsiteX3" fmla="*/ 804890 w 2687566"/>
                  <a:gd name="connsiteY3" fmla="*/ 2866648 h 2888595"/>
                  <a:gd name="connsiteX4" fmla="*/ 2682665 w 2687566"/>
                  <a:gd name="connsiteY4" fmla="*/ 521471 h 2888595"/>
                  <a:gd name="connsiteX0" fmla="*/ 2682665 w 2687566"/>
                  <a:gd name="connsiteY0" fmla="*/ 503536 h 2870660"/>
                  <a:gd name="connsiteX1" fmla="*/ 992060 w 2687566"/>
                  <a:gd name="connsiteY1" fmla="*/ 112574 h 2870660"/>
                  <a:gd name="connsiteX2" fmla="*/ 1763 w 2687566"/>
                  <a:gd name="connsiteY2" fmla="*/ 1589348 h 2870660"/>
                  <a:gd name="connsiteX3" fmla="*/ 804890 w 2687566"/>
                  <a:gd name="connsiteY3" fmla="*/ 2848713 h 2870660"/>
                  <a:gd name="connsiteX4" fmla="*/ 2682665 w 2687566"/>
                  <a:gd name="connsiteY4" fmla="*/ 503536 h 2870660"/>
                  <a:gd name="connsiteX0" fmla="*/ 2688898 w 2697785"/>
                  <a:gd name="connsiteY0" fmla="*/ 503536 h 1968880"/>
                  <a:gd name="connsiteX1" fmla="*/ 998293 w 2697785"/>
                  <a:gd name="connsiteY1" fmla="*/ 112574 h 1968880"/>
                  <a:gd name="connsiteX2" fmla="*/ 7996 w 2697785"/>
                  <a:gd name="connsiteY2" fmla="*/ 1589348 h 1968880"/>
                  <a:gd name="connsiteX3" fmla="*/ 1536162 w 2697785"/>
                  <a:gd name="connsiteY3" fmla="*/ 1898715 h 1968880"/>
                  <a:gd name="connsiteX4" fmla="*/ 2688898 w 2697785"/>
                  <a:gd name="connsiteY4" fmla="*/ 503536 h 1968880"/>
                  <a:gd name="connsiteX0" fmla="*/ 2166680 w 2174774"/>
                  <a:gd name="connsiteY0" fmla="*/ 492895 h 1904059"/>
                  <a:gd name="connsiteX1" fmla="*/ 476075 w 2174774"/>
                  <a:gd name="connsiteY1" fmla="*/ 101933 h 1904059"/>
                  <a:gd name="connsiteX2" fmla="*/ 22337 w 2174774"/>
                  <a:gd name="connsiteY2" fmla="*/ 1178714 h 1904059"/>
                  <a:gd name="connsiteX3" fmla="*/ 1013944 w 2174774"/>
                  <a:gd name="connsiteY3" fmla="*/ 1888074 h 1904059"/>
                  <a:gd name="connsiteX4" fmla="*/ 2166680 w 2174774"/>
                  <a:gd name="connsiteY4" fmla="*/ 492895 h 1904059"/>
                  <a:gd name="connsiteX0" fmla="*/ 2144690 w 2152752"/>
                  <a:gd name="connsiteY0" fmla="*/ 486311 h 1892298"/>
                  <a:gd name="connsiteX1" fmla="*/ 454085 w 2152752"/>
                  <a:gd name="connsiteY1" fmla="*/ 95349 h 1892298"/>
                  <a:gd name="connsiteX2" fmla="*/ 23929 w 2152752"/>
                  <a:gd name="connsiteY2" fmla="*/ 1079177 h 1892298"/>
                  <a:gd name="connsiteX3" fmla="*/ 991954 w 2152752"/>
                  <a:gd name="connsiteY3" fmla="*/ 1881490 h 1892298"/>
                  <a:gd name="connsiteX4" fmla="*/ 2144690 w 2152752"/>
                  <a:gd name="connsiteY4" fmla="*/ 486311 h 1892298"/>
                  <a:gd name="connsiteX0" fmla="*/ 2149181 w 2157892"/>
                  <a:gd name="connsiteY0" fmla="*/ 486311 h 1773717"/>
                  <a:gd name="connsiteX1" fmla="*/ 458576 w 2157892"/>
                  <a:gd name="connsiteY1" fmla="*/ 95349 h 1773717"/>
                  <a:gd name="connsiteX2" fmla="*/ 28420 w 2157892"/>
                  <a:gd name="connsiteY2" fmla="*/ 1079177 h 1773717"/>
                  <a:gd name="connsiteX3" fmla="*/ 1069784 w 2157892"/>
                  <a:gd name="connsiteY3" fmla="*/ 1761050 h 1773717"/>
                  <a:gd name="connsiteX4" fmla="*/ 2149181 w 2157892"/>
                  <a:gd name="connsiteY4" fmla="*/ 486311 h 1773717"/>
                  <a:gd name="connsiteX0" fmla="*/ 2679689 w 2685579"/>
                  <a:gd name="connsiteY0" fmla="*/ 489887 h 1770589"/>
                  <a:gd name="connsiteX1" fmla="*/ 467908 w 2685579"/>
                  <a:gd name="connsiteY1" fmla="*/ 92455 h 1770589"/>
                  <a:gd name="connsiteX2" fmla="*/ 37752 w 2685579"/>
                  <a:gd name="connsiteY2" fmla="*/ 1076283 h 1770589"/>
                  <a:gd name="connsiteX3" fmla="*/ 1079116 w 2685579"/>
                  <a:gd name="connsiteY3" fmla="*/ 1758156 h 1770589"/>
                  <a:gd name="connsiteX4" fmla="*/ 2679689 w 2685579"/>
                  <a:gd name="connsiteY4" fmla="*/ 489887 h 1770589"/>
                  <a:gd name="connsiteX0" fmla="*/ 2642035 w 2647925"/>
                  <a:gd name="connsiteY0" fmla="*/ 732109 h 2013954"/>
                  <a:gd name="connsiteX1" fmla="*/ 990134 w 2647925"/>
                  <a:gd name="connsiteY1" fmla="*/ 27824 h 2013954"/>
                  <a:gd name="connsiteX2" fmla="*/ 98 w 2647925"/>
                  <a:gd name="connsiteY2" fmla="*/ 1318505 h 2013954"/>
                  <a:gd name="connsiteX3" fmla="*/ 1041462 w 2647925"/>
                  <a:gd name="connsiteY3" fmla="*/ 2000378 h 2013954"/>
                  <a:gd name="connsiteX4" fmla="*/ 2642035 w 2647925"/>
                  <a:gd name="connsiteY4" fmla="*/ 732109 h 2013954"/>
                  <a:gd name="connsiteX0" fmla="*/ 2609866 w 2615733"/>
                  <a:gd name="connsiteY0" fmla="*/ 708294 h 1977095"/>
                  <a:gd name="connsiteX1" fmla="*/ 957965 w 2615733"/>
                  <a:gd name="connsiteY1" fmla="*/ 4009 h 1977095"/>
                  <a:gd name="connsiteX2" fmla="*/ 102 w 2615733"/>
                  <a:gd name="connsiteY2" fmla="*/ 854429 h 1977095"/>
                  <a:gd name="connsiteX3" fmla="*/ 1009293 w 2615733"/>
                  <a:gd name="connsiteY3" fmla="*/ 1976563 h 1977095"/>
                  <a:gd name="connsiteX4" fmla="*/ 2609866 w 2615733"/>
                  <a:gd name="connsiteY4" fmla="*/ 708294 h 1977095"/>
                  <a:gd name="connsiteX0" fmla="*/ 2614773 w 2622620"/>
                  <a:gd name="connsiteY0" fmla="*/ 708294 h 1638704"/>
                  <a:gd name="connsiteX1" fmla="*/ 962872 w 2622620"/>
                  <a:gd name="connsiteY1" fmla="*/ 4009 h 1638704"/>
                  <a:gd name="connsiteX2" fmla="*/ 5009 w 2622620"/>
                  <a:gd name="connsiteY2" fmla="*/ 854429 h 1638704"/>
                  <a:gd name="connsiteX3" fmla="*/ 1355100 w 2622620"/>
                  <a:gd name="connsiteY3" fmla="*/ 1637901 h 1638704"/>
                  <a:gd name="connsiteX4" fmla="*/ 2614773 w 2622620"/>
                  <a:gd name="connsiteY4" fmla="*/ 708294 h 1638704"/>
                  <a:gd name="connsiteX0" fmla="*/ 2776461 w 2784351"/>
                  <a:gd name="connsiteY0" fmla="*/ 708294 h 1854126"/>
                  <a:gd name="connsiteX1" fmla="*/ 1124560 w 2784351"/>
                  <a:gd name="connsiteY1" fmla="*/ 4009 h 1854126"/>
                  <a:gd name="connsiteX2" fmla="*/ 166697 w 2784351"/>
                  <a:gd name="connsiteY2" fmla="*/ 854429 h 1854126"/>
                  <a:gd name="connsiteX3" fmla="*/ 133395 w 2784351"/>
                  <a:gd name="connsiteY3" fmla="*/ 1796497 h 1854126"/>
                  <a:gd name="connsiteX4" fmla="*/ 1516788 w 2784351"/>
                  <a:gd name="connsiteY4" fmla="*/ 1637901 h 1854126"/>
                  <a:gd name="connsiteX5" fmla="*/ 2776461 w 2784351"/>
                  <a:gd name="connsiteY5" fmla="*/ 708294 h 1854126"/>
                  <a:gd name="connsiteX0" fmla="*/ 2779012 w 2786902"/>
                  <a:gd name="connsiteY0" fmla="*/ 704422 h 1850254"/>
                  <a:gd name="connsiteX1" fmla="*/ 1127111 w 2786902"/>
                  <a:gd name="connsiteY1" fmla="*/ 137 h 1850254"/>
                  <a:gd name="connsiteX2" fmla="*/ 162717 w 2786902"/>
                  <a:gd name="connsiteY2" fmla="*/ 723619 h 1850254"/>
                  <a:gd name="connsiteX3" fmla="*/ 135946 w 2786902"/>
                  <a:gd name="connsiteY3" fmla="*/ 1792625 h 1850254"/>
                  <a:gd name="connsiteX4" fmla="*/ 1519339 w 2786902"/>
                  <a:gd name="connsiteY4" fmla="*/ 1634029 h 1850254"/>
                  <a:gd name="connsiteX5" fmla="*/ 2779012 w 2786902"/>
                  <a:gd name="connsiteY5" fmla="*/ 704422 h 1850254"/>
                  <a:gd name="connsiteX0" fmla="*/ 2918227 w 2925299"/>
                  <a:gd name="connsiteY0" fmla="*/ 746099 h 1848803"/>
                  <a:gd name="connsiteX1" fmla="*/ 1127111 w 2925299"/>
                  <a:gd name="connsiteY1" fmla="*/ 25 h 1848803"/>
                  <a:gd name="connsiteX2" fmla="*/ 162717 w 2925299"/>
                  <a:gd name="connsiteY2" fmla="*/ 723507 h 1848803"/>
                  <a:gd name="connsiteX3" fmla="*/ 135946 w 2925299"/>
                  <a:gd name="connsiteY3" fmla="*/ 1792513 h 1848803"/>
                  <a:gd name="connsiteX4" fmla="*/ 1519339 w 2925299"/>
                  <a:gd name="connsiteY4" fmla="*/ 1633917 h 1848803"/>
                  <a:gd name="connsiteX5" fmla="*/ 2918227 w 2925299"/>
                  <a:gd name="connsiteY5" fmla="*/ 746099 h 1848803"/>
                  <a:gd name="connsiteX0" fmla="*/ 2918227 w 3130259"/>
                  <a:gd name="connsiteY0" fmla="*/ 746099 h 1829926"/>
                  <a:gd name="connsiteX1" fmla="*/ 1127111 w 3130259"/>
                  <a:gd name="connsiteY1" fmla="*/ 25 h 1829926"/>
                  <a:gd name="connsiteX2" fmla="*/ 162717 w 3130259"/>
                  <a:gd name="connsiteY2" fmla="*/ 723507 h 1829926"/>
                  <a:gd name="connsiteX3" fmla="*/ 135946 w 3130259"/>
                  <a:gd name="connsiteY3" fmla="*/ 1792513 h 1829926"/>
                  <a:gd name="connsiteX4" fmla="*/ 1519339 w 3130259"/>
                  <a:gd name="connsiteY4" fmla="*/ 1633917 h 1829926"/>
                  <a:gd name="connsiteX5" fmla="*/ 2982641 w 3130259"/>
                  <a:gd name="connsiteY5" fmla="*/ 1557925 h 1829926"/>
                  <a:gd name="connsiteX6" fmla="*/ 2918227 w 3130259"/>
                  <a:gd name="connsiteY6" fmla="*/ 746099 h 1829926"/>
                  <a:gd name="connsiteX0" fmla="*/ 2977674 w 3156980"/>
                  <a:gd name="connsiteY0" fmla="*/ 798098 h 1830158"/>
                  <a:gd name="connsiteX1" fmla="*/ 1127111 w 3156980"/>
                  <a:gd name="connsiteY1" fmla="*/ 257 h 1830158"/>
                  <a:gd name="connsiteX2" fmla="*/ 162717 w 3156980"/>
                  <a:gd name="connsiteY2" fmla="*/ 723739 h 1830158"/>
                  <a:gd name="connsiteX3" fmla="*/ 135946 w 3156980"/>
                  <a:gd name="connsiteY3" fmla="*/ 1792745 h 1830158"/>
                  <a:gd name="connsiteX4" fmla="*/ 1519339 w 3156980"/>
                  <a:gd name="connsiteY4" fmla="*/ 1634149 h 1830158"/>
                  <a:gd name="connsiteX5" fmla="*/ 2982641 w 3156980"/>
                  <a:gd name="connsiteY5" fmla="*/ 1558157 h 1830158"/>
                  <a:gd name="connsiteX6" fmla="*/ 2977674 w 3156980"/>
                  <a:gd name="connsiteY6" fmla="*/ 798098 h 1830158"/>
                  <a:gd name="connsiteX0" fmla="*/ 2977674 w 3118858"/>
                  <a:gd name="connsiteY0" fmla="*/ 798098 h 1830158"/>
                  <a:gd name="connsiteX1" fmla="*/ 1127111 w 3118858"/>
                  <a:gd name="connsiteY1" fmla="*/ 257 h 1830158"/>
                  <a:gd name="connsiteX2" fmla="*/ 162717 w 3118858"/>
                  <a:gd name="connsiteY2" fmla="*/ 723739 h 1830158"/>
                  <a:gd name="connsiteX3" fmla="*/ 135946 w 3118858"/>
                  <a:gd name="connsiteY3" fmla="*/ 1792745 h 1830158"/>
                  <a:gd name="connsiteX4" fmla="*/ 1519339 w 3118858"/>
                  <a:gd name="connsiteY4" fmla="*/ 1634149 h 1830158"/>
                  <a:gd name="connsiteX5" fmla="*/ 2982641 w 3118858"/>
                  <a:gd name="connsiteY5" fmla="*/ 1558157 h 1830158"/>
                  <a:gd name="connsiteX6" fmla="*/ 2977674 w 3118858"/>
                  <a:gd name="connsiteY6" fmla="*/ 798098 h 1830158"/>
                  <a:gd name="connsiteX0" fmla="*/ 3069718 w 3162837"/>
                  <a:gd name="connsiteY0" fmla="*/ 836759 h 1830478"/>
                  <a:gd name="connsiteX1" fmla="*/ 1127111 w 3162837"/>
                  <a:gd name="connsiteY1" fmla="*/ 577 h 1830478"/>
                  <a:gd name="connsiteX2" fmla="*/ 162717 w 3162837"/>
                  <a:gd name="connsiteY2" fmla="*/ 724059 h 1830478"/>
                  <a:gd name="connsiteX3" fmla="*/ 135946 w 3162837"/>
                  <a:gd name="connsiteY3" fmla="*/ 1793065 h 1830478"/>
                  <a:gd name="connsiteX4" fmla="*/ 1519339 w 3162837"/>
                  <a:gd name="connsiteY4" fmla="*/ 1634469 h 1830478"/>
                  <a:gd name="connsiteX5" fmla="*/ 2982641 w 3162837"/>
                  <a:gd name="connsiteY5" fmla="*/ 1558477 h 1830478"/>
                  <a:gd name="connsiteX6" fmla="*/ 3069718 w 3162837"/>
                  <a:gd name="connsiteY6" fmla="*/ 836759 h 1830478"/>
                  <a:gd name="connsiteX0" fmla="*/ 3082643 w 3175762"/>
                  <a:gd name="connsiteY0" fmla="*/ 819544 h 1813263"/>
                  <a:gd name="connsiteX1" fmla="*/ 1375890 w 3175762"/>
                  <a:gd name="connsiteY1" fmla="*/ 597 h 1813263"/>
                  <a:gd name="connsiteX2" fmla="*/ 175642 w 3175762"/>
                  <a:gd name="connsiteY2" fmla="*/ 706844 h 1813263"/>
                  <a:gd name="connsiteX3" fmla="*/ 148871 w 3175762"/>
                  <a:gd name="connsiteY3" fmla="*/ 1775850 h 1813263"/>
                  <a:gd name="connsiteX4" fmla="*/ 1532264 w 3175762"/>
                  <a:gd name="connsiteY4" fmla="*/ 1617254 h 1813263"/>
                  <a:gd name="connsiteX5" fmla="*/ 2995566 w 3175762"/>
                  <a:gd name="connsiteY5" fmla="*/ 1541262 h 1813263"/>
                  <a:gd name="connsiteX6" fmla="*/ 3082643 w 3175762"/>
                  <a:gd name="connsiteY6" fmla="*/ 819544 h 18132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75762" h="1813263">
                    <a:moveTo>
                      <a:pt x="3082643" y="819544"/>
                    </a:moveTo>
                    <a:cubicBezTo>
                      <a:pt x="2980167" y="160020"/>
                      <a:pt x="1860390" y="19380"/>
                      <a:pt x="1375890" y="597"/>
                    </a:cubicBezTo>
                    <a:cubicBezTo>
                      <a:pt x="891390" y="-18186"/>
                      <a:pt x="380145" y="410969"/>
                      <a:pt x="175642" y="706844"/>
                    </a:cubicBezTo>
                    <a:cubicBezTo>
                      <a:pt x="-28861" y="1002719"/>
                      <a:pt x="-76144" y="1645271"/>
                      <a:pt x="148871" y="1775850"/>
                    </a:cubicBezTo>
                    <a:cubicBezTo>
                      <a:pt x="373886" y="1906429"/>
                      <a:pt x="1057815" y="1656352"/>
                      <a:pt x="1532264" y="1617254"/>
                    </a:cubicBezTo>
                    <a:cubicBezTo>
                      <a:pt x="2006713" y="1578156"/>
                      <a:pt x="2762418" y="1689232"/>
                      <a:pt x="2995566" y="1541262"/>
                    </a:cubicBezTo>
                    <a:cubicBezTo>
                      <a:pt x="3228714" y="1393292"/>
                      <a:pt x="3210584" y="1253000"/>
                      <a:pt x="3082643" y="819544"/>
                    </a:cubicBezTo>
                    <a:close/>
                  </a:path>
                </a:pathLst>
              </a:custGeom>
              <a:solidFill>
                <a:srgbClr val="FFC000">
                  <a:alpha val="38000"/>
                </a:srgbClr>
              </a:solidFill>
              <a:ln>
                <a:noFill/>
              </a:ln>
              <a:scene3d>
                <a:camera prst="orthographicFront"/>
                <a:lightRig rig="soft" dir="t"/>
              </a:scene3d>
              <a:sp3d>
                <a:bevelT w="660400" h="762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5" name="Freeform 24"/>
              <p:cNvSpPr/>
              <p:nvPr/>
            </p:nvSpPr>
            <p:spPr>
              <a:xfrm rot="16200000">
                <a:off x="7634005" y="3748411"/>
                <a:ext cx="3058519" cy="1827408"/>
              </a:xfrm>
              <a:custGeom>
                <a:avLst/>
                <a:gdLst>
                  <a:gd name="connsiteX0" fmla="*/ 1240189 w 2312456"/>
                  <a:gd name="connsiteY0" fmla="*/ 189805 h 3741459"/>
                  <a:gd name="connsiteX1" fmla="*/ 246962 w 2312456"/>
                  <a:gd name="connsiteY1" fmla="*/ 1135736 h 3741459"/>
                  <a:gd name="connsiteX2" fmla="*/ 26244 w 2312456"/>
                  <a:gd name="connsiteY2" fmla="*/ 2791115 h 3741459"/>
                  <a:gd name="connsiteX3" fmla="*/ 704162 w 2312456"/>
                  <a:gd name="connsiteY3" fmla="*/ 3737046 h 3741459"/>
                  <a:gd name="connsiteX4" fmla="*/ 1886575 w 2312456"/>
                  <a:gd name="connsiteY4" fmla="*/ 2428508 h 3741459"/>
                  <a:gd name="connsiteX5" fmla="*/ 2312244 w 2312456"/>
                  <a:gd name="connsiteY5" fmla="*/ 788894 h 3741459"/>
                  <a:gd name="connsiteX6" fmla="*/ 1933872 w 2312456"/>
                  <a:gd name="connsiteY6" fmla="*/ 47915 h 3741459"/>
                  <a:gd name="connsiteX7" fmla="*/ 1240189 w 2312456"/>
                  <a:gd name="connsiteY7" fmla="*/ 189805 h 3741459"/>
                  <a:gd name="connsiteX0" fmla="*/ 1240189 w 2312430"/>
                  <a:gd name="connsiteY0" fmla="*/ 71362 h 3623016"/>
                  <a:gd name="connsiteX1" fmla="*/ 246962 w 2312430"/>
                  <a:gd name="connsiteY1" fmla="*/ 1017293 h 3623016"/>
                  <a:gd name="connsiteX2" fmla="*/ 26244 w 2312430"/>
                  <a:gd name="connsiteY2" fmla="*/ 2672672 h 3623016"/>
                  <a:gd name="connsiteX3" fmla="*/ 704162 w 2312430"/>
                  <a:gd name="connsiteY3" fmla="*/ 3618603 h 3623016"/>
                  <a:gd name="connsiteX4" fmla="*/ 1886575 w 2312430"/>
                  <a:gd name="connsiteY4" fmla="*/ 2310065 h 3623016"/>
                  <a:gd name="connsiteX5" fmla="*/ 2312244 w 2312430"/>
                  <a:gd name="connsiteY5" fmla="*/ 670451 h 3623016"/>
                  <a:gd name="connsiteX6" fmla="*/ 1902341 w 2312430"/>
                  <a:gd name="connsiteY6" fmla="*/ 134424 h 3623016"/>
                  <a:gd name="connsiteX7" fmla="*/ 1240189 w 2312430"/>
                  <a:gd name="connsiteY7" fmla="*/ 71362 h 3623016"/>
                  <a:gd name="connsiteX0" fmla="*/ 1240189 w 2312244"/>
                  <a:gd name="connsiteY0" fmla="*/ 7498 h 3559152"/>
                  <a:gd name="connsiteX1" fmla="*/ 246962 w 2312244"/>
                  <a:gd name="connsiteY1" fmla="*/ 953429 h 3559152"/>
                  <a:gd name="connsiteX2" fmla="*/ 26244 w 2312244"/>
                  <a:gd name="connsiteY2" fmla="*/ 2608808 h 3559152"/>
                  <a:gd name="connsiteX3" fmla="*/ 704162 w 2312244"/>
                  <a:gd name="connsiteY3" fmla="*/ 3554739 h 3559152"/>
                  <a:gd name="connsiteX4" fmla="*/ 1886575 w 2312244"/>
                  <a:gd name="connsiteY4" fmla="*/ 2246201 h 3559152"/>
                  <a:gd name="connsiteX5" fmla="*/ 2312244 w 2312244"/>
                  <a:gd name="connsiteY5" fmla="*/ 606587 h 3559152"/>
                  <a:gd name="connsiteX6" fmla="*/ 1240189 w 2312244"/>
                  <a:gd name="connsiteY6" fmla="*/ 7498 h 3559152"/>
                  <a:gd name="connsiteX0" fmla="*/ 1251142 w 2323197"/>
                  <a:gd name="connsiteY0" fmla="*/ 7498 h 3262500"/>
                  <a:gd name="connsiteX1" fmla="*/ 257915 w 2323197"/>
                  <a:gd name="connsiteY1" fmla="*/ 953429 h 3262500"/>
                  <a:gd name="connsiteX2" fmla="*/ 37197 w 2323197"/>
                  <a:gd name="connsiteY2" fmla="*/ 2608808 h 3262500"/>
                  <a:gd name="connsiteX3" fmla="*/ 872770 w 2323197"/>
                  <a:gd name="connsiteY3" fmla="*/ 3255194 h 3262500"/>
                  <a:gd name="connsiteX4" fmla="*/ 1897528 w 2323197"/>
                  <a:gd name="connsiteY4" fmla="*/ 2246201 h 3262500"/>
                  <a:gd name="connsiteX5" fmla="*/ 2323197 w 2323197"/>
                  <a:gd name="connsiteY5" fmla="*/ 606587 h 3262500"/>
                  <a:gd name="connsiteX6" fmla="*/ 1251142 w 2323197"/>
                  <a:gd name="connsiteY6" fmla="*/ 7498 h 3262500"/>
                  <a:gd name="connsiteX0" fmla="*/ 2362354 w 2362354"/>
                  <a:gd name="connsiteY0" fmla="*/ 84080 h 2739993"/>
                  <a:gd name="connsiteX1" fmla="*/ 297072 w 2362354"/>
                  <a:gd name="connsiteY1" fmla="*/ 430922 h 2739993"/>
                  <a:gd name="connsiteX2" fmla="*/ 76354 w 2362354"/>
                  <a:gd name="connsiteY2" fmla="*/ 2086301 h 2739993"/>
                  <a:gd name="connsiteX3" fmla="*/ 911927 w 2362354"/>
                  <a:gd name="connsiteY3" fmla="*/ 2732687 h 2739993"/>
                  <a:gd name="connsiteX4" fmla="*/ 1936685 w 2362354"/>
                  <a:gd name="connsiteY4" fmla="*/ 1723694 h 2739993"/>
                  <a:gd name="connsiteX5" fmla="*/ 2362354 w 2362354"/>
                  <a:gd name="connsiteY5" fmla="*/ 84080 h 2739993"/>
                  <a:gd name="connsiteX0" fmla="*/ 2362354 w 2387959"/>
                  <a:gd name="connsiteY0" fmla="*/ 305838 h 2961751"/>
                  <a:gd name="connsiteX1" fmla="*/ 297072 w 2387959"/>
                  <a:gd name="connsiteY1" fmla="*/ 652680 h 2961751"/>
                  <a:gd name="connsiteX2" fmla="*/ 76354 w 2387959"/>
                  <a:gd name="connsiteY2" fmla="*/ 2308059 h 2961751"/>
                  <a:gd name="connsiteX3" fmla="*/ 911927 w 2387959"/>
                  <a:gd name="connsiteY3" fmla="*/ 2954445 h 2961751"/>
                  <a:gd name="connsiteX4" fmla="*/ 1936685 w 2387959"/>
                  <a:gd name="connsiteY4" fmla="*/ 1945452 h 2961751"/>
                  <a:gd name="connsiteX5" fmla="*/ 2362354 w 2387959"/>
                  <a:gd name="connsiteY5" fmla="*/ 305838 h 2961751"/>
                  <a:gd name="connsiteX0" fmla="*/ 2307202 w 2332807"/>
                  <a:gd name="connsiteY0" fmla="*/ 369460 h 3026169"/>
                  <a:gd name="connsiteX1" fmla="*/ 431106 w 2332807"/>
                  <a:gd name="connsiteY1" fmla="*/ 479819 h 3026169"/>
                  <a:gd name="connsiteX2" fmla="*/ 21202 w 2332807"/>
                  <a:gd name="connsiteY2" fmla="*/ 2371681 h 3026169"/>
                  <a:gd name="connsiteX3" fmla="*/ 856775 w 2332807"/>
                  <a:gd name="connsiteY3" fmla="*/ 3018067 h 3026169"/>
                  <a:gd name="connsiteX4" fmla="*/ 1881533 w 2332807"/>
                  <a:gd name="connsiteY4" fmla="*/ 2009074 h 3026169"/>
                  <a:gd name="connsiteX5" fmla="*/ 2307202 w 2332807"/>
                  <a:gd name="connsiteY5" fmla="*/ 369460 h 3026169"/>
                  <a:gd name="connsiteX0" fmla="*/ 2307202 w 2310369"/>
                  <a:gd name="connsiteY0" fmla="*/ 240031 h 2896740"/>
                  <a:gd name="connsiteX1" fmla="*/ 431106 w 2310369"/>
                  <a:gd name="connsiteY1" fmla="*/ 350390 h 2896740"/>
                  <a:gd name="connsiteX2" fmla="*/ 21202 w 2310369"/>
                  <a:gd name="connsiteY2" fmla="*/ 2242252 h 2896740"/>
                  <a:gd name="connsiteX3" fmla="*/ 856775 w 2310369"/>
                  <a:gd name="connsiteY3" fmla="*/ 2888638 h 2896740"/>
                  <a:gd name="connsiteX4" fmla="*/ 2307202 w 2310369"/>
                  <a:gd name="connsiteY4" fmla="*/ 240031 h 2896740"/>
                  <a:gd name="connsiteX0" fmla="*/ 2307202 w 2310289"/>
                  <a:gd name="connsiteY0" fmla="*/ 240031 h 2925869"/>
                  <a:gd name="connsiteX1" fmla="*/ 431106 w 2310289"/>
                  <a:gd name="connsiteY1" fmla="*/ 350390 h 2925869"/>
                  <a:gd name="connsiteX2" fmla="*/ 21202 w 2310289"/>
                  <a:gd name="connsiteY2" fmla="*/ 2242252 h 2925869"/>
                  <a:gd name="connsiteX3" fmla="*/ 856775 w 2310289"/>
                  <a:gd name="connsiteY3" fmla="*/ 2888638 h 2925869"/>
                  <a:gd name="connsiteX4" fmla="*/ 2307202 w 2310289"/>
                  <a:gd name="connsiteY4" fmla="*/ 240031 h 2925869"/>
                  <a:gd name="connsiteX0" fmla="*/ 2307202 w 2313370"/>
                  <a:gd name="connsiteY0" fmla="*/ 342945 h 3028783"/>
                  <a:gd name="connsiteX1" fmla="*/ 431106 w 2313370"/>
                  <a:gd name="connsiteY1" fmla="*/ 453304 h 3028783"/>
                  <a:gd name="connsiteX2" fmla="*/ 21202 w 2313370"/>
                  <a:gd name="connsiteY2" fmla="*/ 2345166 h 3028783"/>
                  <a:gd name="connsiteX3" fmla="*/ 856775 w 2313370"/>
                  <a:gd name="connsiteY3" fmla="*/ 2991552 h 3028783"/>
                  <a:gd name="connsiteX4" fmla="*/ 2307202 w 2313370"/>
                  <a:gd name="connsiteY4" fmla="*/ 342945 h 3028783"/>
                  <a:gd name="connsiteX0" fmla="*/ 2292587 w 2298755"/>
                  <a:gd name="connsiteY0" fmla="*/ 622732 h 3315341"/>
                  <a:gd name="connsiteX1" fmla="*/ 1283594 w 2298755"/>
                  <a:gd name="connsiteY1" fmla="*/ 181298 h 3315341"/>
                  <a:gd name="connsiteX2" fmla="*/ 6587 w 2298755"/>
                  <a:gd name="connsiteY2" fmla="*/ 2624953 h 3315341"/>
                  <a:gd name="connsiteX3" fmla="*/ 842160 w 2298755"/>
                  <a:gd name="connsiteY3" fmla="*/ 3271339 h 3315341"/>
                  <a:gd name="connsiteX4" fmla="*/ 2292587 w 2298755"/>
                  <a:gd name="connsiteY4" fmla="*/ 622732 h 3315341"/>
                  <a:gd name="connsiteX0" fmla="*/ 2292587 w 2298755"/>
                  <a:gd name="connsiteY0" fmla="*/ 580896 h 3273505"/>
                  <a:gd name="connsiteX1" fmla="*/ 1283594 w 2298755"/>
                  <a:gd name="connsiteY1" fmla="*/ 139462 h 3273505"/>
                  <a:gd name="connsiteX2" fmla="*/ 6587 w 2298755"/>
                  <a:gd name="connsiteY2" fmla="*/ 2583117 h 3273505"/>
                  <a:gd name="connsiteX3" fmla="*/ 842160 w 2298755"/>
                  <a:gd name="connsiteY3" fmla="*/ 3229503 h 3273505"/>
                  <a:gd name="connsiteX4" fmla="*/ 2292587 w 2298755"/>
                  <a:gd name="connsiteY4" fmla="*/ 580896 h 3273505"/>
                  <a:gd name="connsiteX0" fmla="*/ 2292587 w 2298755"/>
                  <a:gd name="connsiteY0" fmla="*/ 525313 h 3217922"/>
                  <a:gd name="connsiteX1" fmla="*/ 1283594 w 2298755"/>
                  <a:gd name="connsiteY1" fmla="*/ 83879 h 3217922"/>
                  <a:gd name="connsiteX2" fmla="*/ 6587 w 2298755"/>
                  <a:gd name="connsiteY2" fmla="*/ 2527534 h 3217922"/>
                  <a:gd name="connsiteX3" fmla="*/ 842160 w 2298755"/>
                  <a:gd name="connsiteY3" fmla="*/ 3173920 h 3217922"/>
                  <a:gd name="connsiteX4" fmla="*/ 2292587 w 2298755"/>
                  <a:gd name="connsiteY4" fmla="*/ 525313 h 3217922"/>
                  <a:gd name="connsiteX0" fmla="*/ 2371064 w 2377451"/>
                  <a:gd name="connsiteY0" fmla="*/ 555380 h 3222102"/>
                  <a:gd name="connsiteX1" fmla="*/ 1362071 w 2377451"/>
                  <a:gd name="connsiteY1" fmla="*/ 113946 h 3222102"/>
                  <a:gd name="connsiteX2" fmla="*/ 6236 w 2377451"/>
                  <a:gd name="connsiteY2" fmla="*/ 1643201 h 3222102"/>
                  <a:gd name="connsiteX3" fmla="*/ 920637 w 2377451"/>
                  <a:gd name="connsiteY3" fmla="*/ 3203987 h 3222102"/>
                  <a:gd name="connsiteX4" fmla="*/ 2371064 w 2377451"/>
                  <a:gd name="connsiteY4" fmla="*/ 555380 h 3222102"/>
                  <a:gd name="connsiteX0" fmla="*/ 2364838 w 2371225"/>
                  <a:gd name="connsiteY0" fmla="*/ 534001 h 3200656"/>
                  <a:gd name="connsiteX1" fmla="*/ 930176 w 2371225"/>
                  <a:gd name="connsiteY1" fmla="*/ 124098 h 3200656"/>
                  <a:gd name="connsiteX2" fmla="*/ 10 w 2371225"/>
                  <a:gd name="connsiteY2" fmla="*/ 1621822 h 3200656"/>
                  <a:gd name="connsiteX3" fmla="*/ 914411 w 2371225"/>
                  <a:gd name="connsiteY3" fmla="*/ 3182608 h 3200656"/>
                  <a:gd name="connsiteX4" fmla="*/ 2364838 w 2371225"/>
                  <a:gd name="connsiteY4" fmla="*/ 534001 h 3200656"/>
                  <a:gd name="connsiteX0" fmla="*/ 2365894 w 2373431"/>
                  <a:gd name="connsiteY0" fmla="*/ 534001 h 2642538"/>
                  <a:gd name="connsiteX1" fmla="*/ 931232 w 2373431"/>
                  <a:gd name="connsiteY1" fmla="*/ 124098 h 2642538"/>
                  <a:gd name="connsiteX2" fmla="*/ 1066 w 2373431"/>
                  <a:gd name="connsiteY2" fmla="*/ 1621822 h 2642538"/>
                  <a:gd name="connsiteX3" fmla="*/ 1104653 w 2373431"/>
                  <a:gd name="connsiteY3" fmla="*/ 2615049 h 2642538"/>
                  <a:gd name="connsiteX4" fmla="*/ 2365894 w 2373431"/>
                  <a:gd name="connsiteY4" fmla="*/ 534001 h 2642538"/>
                  <a:gd name="connsiteX0" fmla="*/ 2240002 w 2247394"/>
                  <a:gd name="connsiteY0" fmla="*/ 518013 h 2613972"/>
                  <a:gd name="connsiteX1" fmla="*/ 805340 w 2247394"/>
                  <a:gd name="connsiteY1" fmla="*/ 108110 h 2613972"/>
                  <a:gd name="connsiteX2" fmla="*/ 1298 w 2247394"/>
                  <a:gd name="connsiteY2" fmla="*/ 1385117 h 2613972"/>
                  <a:gd name="connsiteX3" fmla="*/ 978761 w 2247394"/>
                  <a:gd name="connsiteY3" fmla="*/ 2599061 h 2613972"/>
                  <a:gd name="connsiteX4" fmla="*/ 2240002 w 2247394"/>
                  <a:gd name="connsiteY4" fmla="*/ 518013 h 2613972"/>
                  <a:gd name="connsiteX0" fmla="*/ 2240002 w 2250567"/>
                  <a:gd name="connsiteY0" fmla="*/ 518013 h 2608676"/>
                  <a:gd name="connsiteX1" fmla="*/ 805340 w 2250567"/>
                  <a:gd name="connsiteY1" fmla="*/ 108110 h 2608676"/>
                  <a:gd name="connsiteX2" fmla="*/ 1298 w 2250567"/>
                  <a:gd name="connsiteY2" fmla="*/ 1385117 h 2608676"/>
                  <a:gd name="connsiteX3" fmla="*/ 978761 w 2250567"/>
                  <a:gd name="connsiteY3" fmla="*/ 2599061 h 2608676"/>
                  <a:gd name="connsiteX4" fmla="*/ 2240002 w 2250567"/>
                  <a:gd name="connsiteY4" fmla="*/ 518013 h 2608676"/>
                  <a:gd name="connsiteX0" fmla="*/ 2240002 w 2247394"/>
                  <a:gd name="connsiteY0" fmla="*/ 535144 h 2644830"/>
                  <a:gd name="connsiteX1" fmla="*/ 805340 w 2247394"/>
                  <a:gd name="connsiteY1" fmla="*/ 125241 h 2644830"/>
                  <a:gd name="connsiteX2" fmla="*/ 1298 w 2247394"/>
                  <a:gd name="connsiteY2" fmla="*/ 1638730 h 2644830"/>
                  <a:gd name="connsiteX3" fmla="*/ 978761 w 2247394"/>
                  <a:gd name="connsiteY3" fmla="*/ 2616192 h 2644830"/>
                  <a:gd name="connsiteX4" fmla="*/ 2240002 w 2247394"/>
                  <a:gd name="connsiteY4" fmla="*/ 535144 h 2644830"/>
                  <a:gd name="connsiteX0" fmla="*/ 2238744 w 2245256"/>
                  <a:gd name="connsiteY0" fmla="*/ 535144 h 2799470"/>
                  <a:gd name="connsiteX1" fmla="*/ 804082 w 2245256"/>
                  <a:gd name="connsiteY1" fmla="*/ 125241 h 2799470"/>
                  <a:gd name="connsiteX2" fmla="*/ 40 w 2245256"/>
                  <a:gd name="connsiteY2" fmla="*/ 1638730 h 2799470"/>
                  <a:gd name="connsiteX3" fmla="*/ 832869 w 2245256"/>
                  <a:gd name="connsiteY3" fmla="*/ 2774506 h 2799470"/>
                  <a:gd name="connsiteX4" fmla="*/ 2238744 w 2245256"/>
                  <a:gd name="connsiteY4" fmla="*/ 535144 h 2799470"/>
                  <a:gd name="connsiteX0" fmla="*/ 2486155 w 2491720"/>
                  <a:gd name="connsiteY0" fmla="*/ 422835 h 2922379"/>
                  <a:gd name="connsiteX1" fmla="*/ 804085 w 2491720"/>
                  <a:gd name="connsiteY1" fmla="*/ 239060 h 2922379"/>
                  <a:gd name="connsiteX2" fmla="*/ 43 w 2491720"/>
                  <a:gd name="connsiteY2" fmla="*/ 1752549 h 2922379"/>
                  <a:gd name="connsiteX3" fmla="*/ 832872 w 2491720"/>
                  <a:gd name="connsiteY3" fmla="*/ 2888325 h 2922379"/>
                  <a:gd name="connsiteX4" fmla="*/ 2486155 w 2491720"/>
                  <a:gd name="connsiteY4" fmla="*/ 422835 h 2922379"/>
                  <a:gd name="connsiteX0" fmla="*/ 2486123 w 2491688"/>
                  <a:gd name="connsiteY0" fmla="*/ 477594 h 2977672"/>
                  <a:gd name="connsiteX1" fmla="*/ 847665 w 2491688"/>
                  <a:gd name="connsiteY1" fmla="*/ 187653 h 2977672"/>
                  <a:gd name="connsiteX2" fmla="*/ 11 w 2491688"/>
                  <a:gd name="connsiteY2" fmla="*/ 1807308 h 2977672"/>
                  <a:gd name="connsiteX3" fmla="*/ 832840 w 2491688"/>
                  <a:gd name="connsiteY3" fmla="*/ 2943084 h 2977672"/>
                  <a:gd name="connsiteX4" fmla="*/ 2486123 w 2491688"/>
                  <a:gd name="connsiteY4" fmla="*/ 477594 h 2977672"/>
                  <a:gd name="connsiteX0" fmla="*/ 2522485 w 2528074"/>
                  <a:gd name="connsiteY0" fmla="*/ 461449 h 2946918"/>
                  <a:gd name="connsiteX1" fmla="*/ 884027 w 2528074"/>
                  <a:gd name="connsiteY1" fmla="*/ 171508 h 2946918"/>
                  <a:gd name="connsiteX2" fmla="*/ 10 w 2528074"/>
                  <a:gd name="connsiteY2" fmla="*/ 1549132 h 2946918"/>
                  <a:gd name="connsiteX3" fmla="*/ 869202 w 2528074"/>
                  <a:gd name="connsiteY3" fmla="*/ 2926939 h 2946918"/>
                  <a:gd name="connsiteX4" fmla="*/ 2522485 w 2528074"/>
                  <a:gd name="connsiteY4" fmla="*/ 461449 h 2946918"/>
                  <a:gd name="connsiteX0" fmla="*/ 2456422 w 2461968"/>
                  <a:gd name="connsiteY0" fmla="*/ 469316 h 2961141"/>
                  <a:gd name="connsiteX1" fmla="*/ 817964 w 2461968"/>
                  <a:gd name="connsiteY1" fmla="*/ 179375 h 2961141"/>
                  <a:gd name="connsiteX2" fmla="*/ 12 w 2461968"/>
                  <a:gd name="connsiteY2" fmla="*/ 1675441 h 2961141"/>
                  <a:gd name="connsiteX3" fmla="*/ 803139 w 2461968"/>
                  <a:gd name="connsiteY3" fmla="*/ 2934806 h 2961141"/>
                  <a:gd name="connsiteX4" fmla="*/ 2456422 w 2461968"/>
                  <a:gd name="connsiteY4" fmla="*/ 469316 h 2961141"/>
                  <a:gd name="connsiteX0" fmla="*/ 2459516 w 2465062"/>
                  <a:gd name="connsiteY0" fmla="*/ 469316 h 2963268"/>
                  <a:gd name="connsiteX1" fmla="*/ 821058 w 2465062"/>
                  <a:gd name="connsiteY1" fmla="*/ 179375 h 2963268"/>
                  <a:gd name="connsiteX2" fmla="*/ 3106 w 2465062"/>
                  <a:gd name="connsiteY2" fmla="*/ 1675441 h 2963268"/>
                  <a:gd name="connsiteX3" fmla="*/ 806233 w 2465062"/>
                  <a:gd name="connsiteY3" fmla="*/ 2934806 h 2963268"/>
                  <a:gd name="connsiteX4" fmla="*/ 2459516 w 2465062"/>
                  <a:gd name="connsiteY4" fmla="*/ 469316 h 2963268"/>
                  <a:gd name="connsiteX0" fmla="*/ 2684265 w 2689166"/>
                  <a:gd name="connsiteY0" fmla="*/ 534088 h 2903117"/>
                  <a:gd name="connsiteX1" fmla="*/ 821315 w 2689166"/>
                  <a:gd name="connsiteY1" fmla="*/ 123834 h 2903117"/>
                  <a:gd name="connsiteX2" fmla="*/ 3363 w 2689166"/>
                  <a:gd name="connsiteY2" fmla="*/ 1619900 h 2903117"/>
                  <a:gd name="connsiteX3" fmla="*/ 806490 w 2689166"/>
                  <a:gd name="connsiteY3" fmla="*/ 2879265 h 2903117"/>
                  <a:gd name="connsiteX4" fmla="*/ 2684265 w 2689166"/>
                  <a:gd name="connsiteY4" fmla="*/ 534088 h 2903117"/>
                  <a:gd name="connsiteX0" fmla="*/ 2682665 w 2687566"/>
                  <a:gd name="connsiteY0" fmla="*/ 521471 h 2888595"/>
                  <a:gd name="connsiteX1" fmla="*/ 992060 w 2687566"/>
                  <a:gd name="connsiteY1" fmla="*/ 130509 h 2888595"/>
                  <a:gd name="connsiteX2" fmla="*/ 1763 w 2687566"/>
                  <a:gd name="connsiteY2" fmla="*/ 1607283 h 2888595"/>
                  <a:gd name="connsiteX3" fmla="*/ 804890 w 2687566"/>
                  <a:gd name="connsiteY3" fmla="*/ 2866648 h 2888595"/>
                  <a:gd name="connsiteX4" fmla="*/ 2682665 w 2687566"/>
                  <a:gd name="connsiteY4" fmla="*/ 521471 h 2888595"/>
                  <a:gd name="connsiteX0" fmla="*/ 2682665 w 2687566"/>
                  <a:gd name="connsiteY0" fmla="*/ 503536 h 2870660"/>
                  <a:gd name="connsiteX1" fmla="*/ 992060 w 2687566"/>
                  <a:gd name="connsiteY1" fmla="*/ 112574 h 2870660"/>
                  <a:gd name="connsiteX2" fmla="*/ 1763 w 2687566"/>
                  <a:gd name="connsiteY2" fmla="*/ 1589348 h 2870660"/>
                  <a:gd name="connsiteX3" fmla="*/ 804890 w 2687566"/>
                  <a:gd name="connsiteY3" fmla="*/ 2848713 h 2870660"/>
                  <a:gd name="connsiteX4" fmla="*/ 2682665 w 2687566"/>
                  <a:gd name="connsiteY4" fmla="*/ 503536 h 2870660"/>
                  <a:gd name="connsiteX0" fmla="*/ 2688898 w 2697785"/>
                  <a:gd name="connsiteY0" fmla="*/ 503536 h 1968880"/>
                  <a:gd name="connsiteX1" fmla="*/ 998293 w 2697785"/>
                  <a:gd name="connsiteY1" fmla="*/ 112574 h 1968880"/>
                  <a:gd name="connsiteX2" fmla="*/ 7996 w 2697785"/>
                  <a:gd name="connsiteY2" fmla="*/ 1589348 h 1968880"/>
                  <a:gd name="connsiteX3" fmla="*/ 1536162 w 2697785"/>
                  <a:gd name="connsiteY3" fmla="*/ 1898715 h 1968880"/>
                  <a:gd name="connsiteX4" fmla="*/ 2688898 w 2697785"/>
                  <a:gd name="connsiteY4" fmla="*/ 503536 h 1968880"/>
                  <a:gd name="connsiteX0" fmla="*/ 2166680 w 2174774"/>
                  <a:gd name="connsiteY0" fmla="*/ 492895 h 1904059"/>
                  <a:gd name="connsiteX1" fmla="*/ 476075 w 2174774"/>
                  <a:gd name="connsiteY1" fmla="*/ 101933 h 1904059"/>
                  <a:gd name="connsiteX2" fmla="*/ 22337 w 2174774"/>
                  <a:gd name="connsiteY2" fmla="*/ 1178714 h 1904059"/>
                  <a:gd name="connsiteX3" fmla="*/ 1013944 w 2174774"/>
                  <a:gd name="connsiteY3" fmla="*/ 1888074 h 1904059"/>
                  <a:gd name="connsiteX4" fmla="*/ 2166680 w 2174774"/>
                  <a:gd name="connsiteY4" fmla="*/ 492895 h 1904059"/>
                  <a:gd name="connsiteX0" fmla="*/ 2147289 w 2155383"/>
                  <a:gd name="connsiteY0" fmla="*/ 580650 h 1992350"/>
                  <a:gd name="connsiteX1" fmla="*/ 740464 w 2155383"/>
                  <a:gd name="connsiteY1" fmla="*/ 63566 h 1992350"/>
                  <a:gd name="connsiteX2" fmla="*/ 2946 w 2155383"/>
                  <a:gd name="connsiteY2" fmla="*/ 1266469 h 1992350"/>
                  <a:gd name="connsiteX3" fmla="*/ 994553 w 2155383"/>
                  <a:gd name="connsiteY3" fmla="*/ 1975829 h 1992350"/>
                  <a:gd name="connsiteX4" fmla="*/ 2147289 w 2155383"/>
                  <a:gd name="connsiteY4" fmla="*/ 580650 h 1992350"/>
                  <a:gd name="connsiteX0" fmla="*/ 2241452 w 2249675"/>
                  <a:gd name="connsiteY0" fmla="*/ 546888 h 1943258"/>
                  <a:gd name="connsiteX1" fmla="*/ 834627 w 2249675"/>
                  <a:gd name="connsiteY1" fmla="*/ 29804 h 1943258"/>
                  <a:gd name="connsiteX2" fmla="*/ 2515 w 2249675"/>
                  <a:gd name="connsiteY2" fmla="*/ 775510 h 1943258"/>
                  <a:gd name="connsiteX3" fmla="*/ 1088716 w 2249675"/>
                  <a:gd name="connsiteY3" fmla="*/ 1942067 h 1943258"/>
                  <a:gd name="connsiteX4" fmla="*/ 2241452 w 2249675"/>
                  <a:gd name="connsiteY4" fmla="*/ 546888 h 1943258"/>
                  <a:gd name="connsiteX0" fmla="*/ 2239121 w 2245995"/>
                  <a:gd name="connsiteY0" fmla="*/ 546888 h 1644163"/>
                  <a:gd name="connsiteX1" fmla="*/ 832296 w 2245995"/>
                  <a:gd name="connsiteY1" fmla="*/ 29804 h 1644163"/>
                  <a:gd name="connsiteX2" fmla="*/ 184 w 2245995"/>
                  <a:gd name="connsiteY2" fmla="*/ 775510 h 1644163"/>
                  <a:gd name="connsiteX3" fmla="*/ 897201 w 2245995"/>
                  <a:gd name="connsiteY3" fmla="*/ 1642525 h 1644163"/>
                  <a:gd name="connsiteX4" fmla="*/ 2239121 w 2245995"/>
                  <a:gd name="connsiteY4" fmla="*/ 546888 h 1644163"/>
                  <a:gd name="connsiteX0" fmla="*/ 2664821 w 2670072"/>
                  <a:gd name="connsiteY0" fmla="*/ 769358 h 1612806"/>
                  <a:gd name="connsiteX1" fmla="*/ 832327 w 2670072"/>
                  <a:gd name="connsiteY1" fmla="*/ 25 h 1612806"/>
                  <a:gd name="connsiteX2" fmla="*/ 215 w 2670072"/>
                  <a:gd name="connsiteY2" fmla="*/ 745731 h 1612806"/>
                  <a:gd name="connsiteX3" fmla="*/ 897232 w 2670072"/>
                  <a:gd name="connsiteY3" fmla="*/ 1612746 h 1612806"/>
                  <a:gd name="connsiteX4" fmla="*/ 2664821 w 2670072"/>
                  <a:gd name="connsiteY4" fmla="*/ 769358 h 1612806"/>
                  <a:gd name="connsiteX0" fmla="*/ 2664933 w 2670184"/>
                  <a:gd name="connsiteY0" fmla="*/ 806189 h 1649637"/>
                  <a:gd name="connsiteX1" fmla="*/ 832439 w 2670184"/>
                  <a:gd name="connsiteY1" fmla="*/ 36856 h 1649637"/>
                  <a:gd name="connsiteX2" fmla="*/ 327 w 2670184"/>
                  <a:gd name="connsiteY2" fmla="*/ 782562 h 1649637"/>
                  <a:gd name="connsiteX3" fmla="*/ 897344 w 2670184"/>
                  <a:gd name="connsiteY3" fmla="*/ 1649577 h 1649637"/>
                  <a:gd name="connsiteX4" fmla="*/ 2664933 w 2670184"/>
                  <a:gd name="connsiteY4" fmla="*/ 806189 h 1649637"/>
                  <a:gd name="connsiteX0" fmla="*/ 2664933 w 2808802"/>
                  <a:gd name="connsiteY0" fmla="*/ 806189 h 1713313"/>
                  <a:gd name="connsiteX1" fmla="*/ 832439 w 2808802"/>
                  <a:gd name="connsiteY1" fmla="*/ 36856 h 1713313"/>
                  <a:gd name="connsiteX2" fmla="*/ 327 w 2808802"/>
                  <a:gd name="connsiteY2" fmla="*/ 782562 h 1713313"/>
                  <a:gd name="connsiteX3" fmla="*/ 897344 w 2808802"/>
                  <a:gd name="connsiteY3" fmla="*/ 1649577 h 1713313"/>
                  <a:gd name="connsiteX4" fmla="*/ 2569448 w 2808802"/>
                  <a:gd name="connsiteY4" fmla="*/ 1554130 h 1713313"/>
                  <a:gd name="connsiteX5" fmla="*/ 2664933 w 2808802"/>
                  <a:gd name="connsiteY5" fmla="*/ 806189 h 1713313"/>
                  <a:gd name="connsiteX0" fmla="*/ 2664821 w 2808691"/>
                  <a:gd name="connsiteY0" fmla="*/ 737821 h 1676473"/>
                  <a:gd name="connsiteX1" fmla="*/ 832328 w 2808691"/>
                  <a:gd name="connsiteY1" fmla="*/ 16 h 1676473"/>
                  <a:gd name="connsiteX2" fmla="*/ 216 w 2808691"/>
                  <a:gd name="connsiteY2" fmla="*/ 745722 h 1676473"/>
                  <a:gd name="connsiteX3" fmla="*/ 897233 w 2808691"/>
                  <a:gd name="connsiteY3" fmla="*/ 1612737 h 1676473"/>
                  <a:gd name="connsiteX4" fmla="*/ 2569337 w 2808691"/>
                  <a:gd name="connsiteY4" fmla="*/ 1517290 h 1676473"/>
                  <a:gd name="connsiteX5" fmla="*/ 2664821 w 2808691"/>
                  <a:gd name="connsiteY5" fmla="*/ 737821 h 1676473"/>
                  <a:gd name="connsiteX0" fmla="*/ 2853946 w 2997816"/>
                  <a:gd name="connsiteY0" fmla="*/ 740067 h 1670557"/>
                  <a:gd name="connsiteX1" fmla="*/ 1021453 w 2997816"/>
                  <a:gd name="connsiteY1" fmla="*/ 2262 h 1670557"/>
                  <a:gd name="connsiteX2" fmla="*/ 155 w 2997816"/>
                  <a:gd name="connsiteY2" fmla="*/ 858326 h 1670557"/>
                  <a:gd name="connsiteX3" fmla="*/ 1086358 w 2997816"/>
                  <a:gd name="connsiteY3" fmla="*/ 1614983 h 1670557"/>
                  <a:gd name="connsiteX4" fmla="*/ 2758462 w 2997816"/>
                  <a:gd name="connsiteY4" fmla="*/ 1519536 h 1670557"/>
                  <a:gd name="connsiteX5" fmla="*/ 2853946 w 2997816"/>
                  <a:gd name="connsiteY5" fmla="*/ 740067 h 1670557"/>
                  <a:gd name="connsiteX0" fmla="*/ 2853825 w 2997695"/>
                  <a:gd name="connsiteY0" fmla="*/ 740067 h 1816627"/>
                  <a:gd name="connsiteX1" fmla="*/ 1021332 w 2997695"/>
                  <a:gd name="connsiteY1" fmla="*/ 2262 h 1816627"/>
                  <a:gd name="connsiteX2" fmla="*/ 34 w 2997695"/>
                  <a:gd name="connsiteY2" fmla="*/ 858326 h 1816627"/>
                  <a:gd name="connsiteX3" fmla="*/ 991645 w 2997695"/>
                  <a:gd name="connsiteY3" fmla="*/ 1788406 h 1816627"/>
                  <a:gd name="connsiteX4" fmla="*/ 2758341 w 2997695"/>
                  <a:gd name="connsiteY4" fmla="*/ 1519536 h 1816627"/>
                  <a:gd name="connsiteX5" fmla="*/ 2853825 w 2997695"/>
                  <a:gd name="connsiteY5" fmla="*/ 740067 h 1816627"/>
                  <a:gd name="connsiteX0" fmla="*/ 2914648 w 3058518"/>
                  <a:gd name="connsiteY0" fmla="*/ 740067 h 1827409"/>
                  <a:gd name="connsiteX1" fmla="*/ 1082155 w 3058518"/>
                  <a:gd name="connsiteY1" fmla="*/ 2262 h 1827409"/>
                  <a:gd name="connsiteX2" fmla="*/ 60857 w 3058518"/>
                  <a:gd name="connsiteY2" fmla="*/ 858326 h 1827409"/>
                  <a:gd name="connsiteX3" fmla="*/ 217851 w 3058518"/>
                  <a:gd name="connsiteY3" fmla="*/ 1724485 h 1827409"/>
                  <a:gd name="connsiteX4" fmla="*/ 1052468 w 3058518"/>
                  <a:gd name="connsiteY4" fmla="*/ 1788406 h 1827409"/>
                  <a:gd name="connsiteX5" fmla="*/ 2819164 w 3058518"/>
                  <a:gd name="connsiteY5" fmla="*/ 1519536 h 1827409"/>
                  <a:gd name="connsiteX6" fmla="*/ 2914648 w 3058518"/>
                  <a:gd name="connsiteY6" fmla="*/ 740067 h 182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58518" h="1827409">
                    <a:moveTo>
                      <a:pt x="2914648" y="740067"/>
                    </a:moveTo>
                    <a:cubicBezTo>
                      <a:pt x="2812172" y="80543"/>
                      <a:pt x="1557787" y="-17448"/>
                      <a:pt x="1082155" y="2262"/>
                    </a:cubicBezTo>
                    <a:cubicBezTo>
                      <a:pt x="606523" y="21972"/>
                      <a:pt x="204908" y="571289"/>
                      <a:pt x="60857" y="858326"/>
                    </a:cubicBezTo>
                    <a:cubicBezTo>
                      <a:pt x="-83194" y="1145363"/>
                      <a:pt x="52583" y="1569472"/>
                      <a:pt x="217851" y="1724485"/>
                    </a:cubicBezTo>
                    <a:cubicBezTo>
                      <a:pt x="383120" y="1879498"/>
                      <a:pt x="618916" y="1822564"/>
                      <a:pt x="1052468" y="1788406"/>
                    </a:cubicBezTo>
                    <a:cubicBezTo>
                      <a:pt x="1486020" y="1754248"/>
                      <a:pt x="2524566" y="1660101"/>
                      <a:pt x="2819164" y="1519536"/>
                    </a:cubicBezTo>
                    <a:cubicBezTo>
                      <a:pt x="3113762" y="1378971"/>
                      <a:pt x="3125322" y="971925"/>
                      <a:pt x="2914648" y="740067"/>
                    </a:cubicBezTo>
                    <a:close/>
                  </a:path>
                </a:pathLst>
              </a:custGeom>
              <a:solidFill>
                <a:srgbClr val="FFC000">
                  <a:alpha val="39000"/>
                </a:srgbClr>
              </a:solidFill>
              <a:ln>
                <a:noFill/>
              </a:ln>
              <a:effectLst>
                <a:innerShdw blurRad="190500" dist="508000" dir="4740000">
                  <a:prstClr val="black">
                    <a:alpha val="85000"/>
                  </a:prstClr>
                </a:innerShdw>
              </a:effectLst>
              <a:scene3d>
                <a:camera prst="orthographicFront">
                  <a:rot lat="9600000" lon="0" rev="0"/>
                </a:camera>
                <a:lightRig rig="soft" dir="t"/>
              </a:scene3d>
              <a:sp3d>
                <a:bevelT w="736600" h="971550"/>
                <a:bevelB w="1016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</p:grpSp>
        <p:sp>
          <p:nvSpPr>
            <p:cNvPr id="29" name="Oval 28"/>
            <p:cNvSpPr/>
            <p:nvPr/>
          </p:nvSpPr>
          <p:spPr>
            <a:xfrm rot="2321270">
              <a:off x="9439347" y="1129298"/>
              <a:ext cx="679066" cy="762937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28" name="Oval 27"/>
            <p:cNvSpPr/>
            <p:nvPr/>
          </p:nvSpPr>
          <p:spPr>
            <a:xfrm>
              <a:off x="10262489" y="-348216"/>
              <a:ext cx="734207" cy="824888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0" name="Oval 29"/>
            <p:cNvSpPr/>
            <p:nvPr/>
          </p:nvSpPr>
          <p:spPr>
            <a:xfrm rot="16529666">
              <a:off x="10485648" y="1122017"/>
              <a:ext cx="709495" cy="797124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sp>
        <p:nvSpPr>
          <p:cNvPr id="34" name="Right Arrow 33"/>
          <p:cNvSpPr/>
          <p:nvPr/>
        </p:nvSpPr>
        <p:spPr>
          <a:xfrm>
            <a:off x="2543679" y="2208312"/>
            <a:ext cx="792088" cy="4613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5" name="Right Arrow 34"/>
          <p:cNvSpPr/>
          <p:nvPr/>
        </p:nvSpPr>
        <p:spPr>
          <a:xfrm>
            <a:off x="5505959" y="2251913"/>
            <a:ext cx="792088" cy="4613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grpSp>
        <p:nvGrpSpPr>
          <p:cNvPr id="326" name="Group 325"/>
          <p:cNvGrpSpPr/>
          <p:nvPr/>
        </p:nvGrpSpPr>
        <p:grpSpPr>
          <a:xfrm>
            <a:off x="-2606174" y="2934435"/>
            <a:ext cx="1752500" cy="1798048"/>
            <a:chOff x="6470963" y="4250467"/>
            <a:chExt cx="1752500" cy="1798048"/>
          </a:xfrm>
        </p:grpSpPr>
        <p:sp>
          <p:nvSpPr>
            <p:cNvPr id="305" name="Oval 304"/>
            <p:cNvSpPr/>
            <p:nvPr/>
          </p:nvSpPr>
          <p:spPr>
            <a:xfrm rot="2178420">
              <a:off x="7374164" y="5315408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15" name="Oval 314"/>
            <p:cNvSpPr/>
            <p:nvPr/>
          </p:nvSpPr>
          <p:spPr>
            <a:xfrm rot="2178420">
              <a:off x="7039365" y="4686813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19" name="Oval 318"/>
            <p:cNvSpPr/>
            <p:nvPr/>
          </p:nvSpPr>
          <p:spPr>
            <a:xfrm rot="19885496">
              <a:off x="7269441" y="5512443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grpSp>
          <p:nvGrpSpPr>
            <p:cNvPr id="298" name="Group 297"/>
            <p:cNvGrpSpPr/>
            <p:nvPr/>
          </p:nvGrpSpPr>
          <p:grpSpPr>
            <a:xfrm>
              <a:off x="6470963" y="4250467"/>
              <a:ext cx="1752500" cy="1798048"/>
              <a:chOff x="2905928" y="4128119"/>
              <a:chExt cx="1752500" cy="1798048"/>
            </a:xfrm>
            <a:solidFill>
              <a:srgbClr val="FFC000">
                <a:alpha val="33000"/>
              </a:srgbClr>
            </a:solidFill>
            <a:effectLst>
              <a:outerShdw blurRad="50800" dist="254000" dir="8100000" algn="tr" rotWithShape="0">
                <a:prstClr val="black">
                  <a:alpha val="92000"/>
                </a:prstClr>
              </a:outerShdw>
            </a:effectLst>
          </p:grpSpPr>
          <p:sp>
            <p:nvSpPr>
              <p:cNvPr id="242" name="Freeform 241"/>
              <p:cNvSpPr/>
              <p:nvPr/>
            </p:nvSpPr>
            <p:spPr>
              <a:xfrm rot="3559419">
                <a:off x="3001182" y="4478980"/>
                <a:ext cx="441931" cy="555990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520619 w 895833"/>
                  <a:gd name="connsiteY0" fmla="*/ 122215 h 1127044"/>
                  <a:gd name="connsiteX1" fmla="*/ 27124 w 895833"/>
                  <a:gd name="connsiteY1" fmla="*/ 319144 h 1127044"/>
                  <a:gd name="connsiteX2" fmla="*/ 349169 w 895833"/>
                  <a:gd name="connsiteY2" fmla="*/ 1112815 h 1127044"/>
                  <a:gd name="connsiteX3" fmla="*/ 853993 w 895833"/>
                  <a:gd name="connsiteY3" fmla="*/ 788964 h 1127044"/>
                  <a:gd name="connsiteX4" fmla="*/ 520619 w 895833"/>
                  <a:gd name="connsiteY4" fmla="*/ 122215 h 112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833" h="1127044">
                    <a:moveTo>
                      <a:pt x="520619" y="122215"/>
                    </a:moveTo>
                    <a:cubicBezTo>
                      <a:pt x="382808" y="43912"/>
                      <a:pt x="193811" y="-190443"/>
                      <a:pt x="27124" y="319144"/>
                    </a:cubicBezTo>
                    <a:cubicBezTo>
                      <a:pt x="-91939" y="695382"/>
                      <a:pt x="211358" y="1034512"/>
                      <a:pt x="349169" y="1112815"/>
                    </a:cubicBezTo>
                    <a:cubicBezTo>
                      <a:pt x="486980" y="1191118"/>
                      <a:pt x="766680" y="927077"/>
                      <a:pt x="853993" y="788964"/>
                    </a:cubicBezTo>
                    <a:cubicBezTo>
                      <a:pt x="1017506" y="546076"/>
                      <a:pt x="658430" y="200518"/>
                      <a:pt x="520619" y="122215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33" name="Freeform 232"/>
              <p:cNvSpPr/>
              <p:nvPr/>
            </p:nvSpPr>
            <p:spPr>
              <a:xfrm rot="2016259">
                <a:off x="2905928" y="4648505"/>
                <a:ext cx="454586" cy="696208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45125 w 1022192"/>
                  <a:gd name="connsiteY0" fmla="*/ 21620 h 1405190"/>
                  <a:gd name="connsiteX1" fmla="*/ 16475 w 1022192"/>
                  <a:gd name="connsiteY1" fmla="*/ 450245 h 1405190"/>
                  <a:gd name="connsiteX2" fmla="*/ 617678 w 1022192"/>
                  <a:gd name="connsiteY2" fmla="*/ 1403358 h 1405190"/>
                  <a:gd name="connsiteX3" fmla="*/ 978499 w 1022192"/>
                  <a:gd name="connsiteY3" fmla="*/ 688369 h 1405190"/>
                  <a:gd name="connsiteX4" fmla="*/ 645125 w 1022192"/>
                  <a:gd name="connsiteY4" fmla="*/ 21620 h 1405190"/>
                  <a:gd name="connsiteX0" fmla="*/ 545828 w 921486"/>
                  <a:gd name="connsiteY0" fmla="*/ 27387 h 1411279"/>
                  <a:gd name="connsiteX1" fmla="*/ 18954 w 921486"/>
                  <a:gd name="connsiteY1" fmla="*/ 434743 h 1411279"/>
                  <a:gd name="connsiteX2" fmla="*/ 518381 w 921486"/>
                  <a:gd name="connsiteY2" fmla="*/ 1409125 h 1411279"/>
                  <a:gd name="connsiteX3" fmla="*/ 879202 w 921486"/>
                  <a:gd name="connsiteY3" fmla="*/ 694136 h 1411279"/>
                  <a:gd name="connsiteX4" fmla="*/ 545828 w 921486"/>
                  <a:gd name="connsiteY4" fmla="*/ 27387 h 141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1486" h="1411279">
                    <a:moveTo>
                      <a:pt x="545828" y="27387"/>
                    </a:moveTo>
                    <a:cubicBezTo>
                      <a:pt x="402453" y="-15845"/>
                      <a:pt x="185641" y="-74844"/>
                      <a:pt x="18954" y="434743"/>
                    </a:cubicBezTo>
                    <a:cubicBezTo>
                      <a:pt x="-100109" y="810981"/>
                      <a:pt x="375006" y="1365893"/>
                      <a:pt x="518381" y="1409125"/>
                    </a:cubicBezTo>
                    <a:cubicBezTo>
                      <a:pt x="661756" y="1452357"/>
                      <a:pt x="791889" y="832249"/>
                      <a:pt x="879202" y="694136"/>
                    </a:cubicBezTo>
                    <a:cubicBezTo>
                      <a:pt x="1042715" y="451248"/>
                      <a:pt x="689203" y="70619"/>
                      <a:pt x="545828" y="27387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36" name="Freeform 235"/>
              <p:cNvSpPr/>
              <p:nvPr/>
            </p:nvSpPr>
            <p:spPr>
              <a:xfrm>
                <a:off x="2938806" y="4927385"/>
                <a:ext cx="341842" cy="600501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54650 w 1031717"/>
                  <a:gd name="connsiteY0" fmla="*/ 21620 h 1265564"/>
                  <a:gd name="connsiteX1" fmla="*/ 26000 w 1031717"/>
                  <a:gd name="connsiteY1" fmla="*/ 450245 h 1265564"/>
                  <a:gd name="connsiteX2" fmla="*/ 386661 w 1031717"/>
                  <a:gd name="connsiteY2" fmla="*/ 1263224 h 1265564"/>
                  <a:gd name="connsiteX3" fmla="*/ 988024 w 1031717"/>
                  <a:gd name="connsiteY3" fmla="*/ 688369 h 1265564"/>
                  <a:gd name="connsiteX4" fmla="*/ 654650 w 1031717"/>
                  <a:gd name="connsiteY4" fmla="*/ 21620 h 1265564"/>
                  <a:gd name="connsiteX0" fmla="*/ 461570 w 1018989"/>
                  <a:gd name="connsiteY0" fmla="*/ 34890 h 1220909"/>
                  <a:gd name="connsiteX1" fmla="*/ 26000 w 1018989"/>
                  <a:gd name="connsiteY1" fmla="*/ 405590 h 1220909"/>
                  <a:gd name="connsiteX2" fmla="*/ 386661 w 1018989"/>
                  <a:gd name="connsiteY2" fmla="*/ 1218569 h 1220909"/>
                  <a:gd name="connsiteX3" fmla="*/ 988024 w 1018989"/>
                  <a:gd name="connsiteY3" fmla="*/ 643714 h 1220909"/>
                  <a:gd name="connsiteX4" fmla="*/ 461570 w 1018989"/>
                  <a:gd name="connsiteY4" fmla="*/ 34890 h 1220909"/>
                  <a:gd name="connsiteX0" fmla="*/ 458552 w 692944"/>
                  <a:gd name="connsiteY0" fmla="*/ 32036 h 1217272"/>
                  <a:gd name="connsiteX1" fmla="*/ 22982 w 692944"/>
                  <a:gd name="connsiteY1" fmla="*/ 402736 h 1217272"/>
                  <a:gd name="connsiteX2" fmla="*/ 383643 w 692944"/>
                  <a:gd name="connsiteY2" fmla="*/ 1215715 h 1217272"/>
                  <a:gd name="connsiteX3" fmla="*/ 637461 w 692944"/>
                  <a:gd name="connsiteY3" fmla="*/ 602244 h 1217272"/>
                  <a:gd name="connsiteX4" fmla="*/ 458552 w 692944"/>
                  <a:gd name="connsiteY4" fmla="*/ 32036 h 1217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944" h="1217272">
                    <a:moveTo>
                      <a:pt x="458552" y="32036"/>
                    </a:moveTo>
                    <a:cubicBezTo>
                      <a:pt x="356139" y="-1215"/>
                      <a:pt x="189669" y="-106851"/>
                      <a:pt x="22982" y="402736"/>
                    </a:cubicBezTo>
                    <a:cubicBezTo>
                      <a:pt x="-96081" y="778974"/>
                      <a:pt x="281230" y="1182464"/>
                      <a:pt x="383643" y="1215715"/>
                    </a:cubicBezTo>
                    <a:cubicBezTo>
                      <a:pt x="486056" y="1248966"/>
                      <a:pt x="550148" y="740357"/>
                      <a:pt x="637461" y="602244"/>
                    </a:cubicBezTo>
                    <a:cubicBezTo>
                      <a:pt x="800974" y="359356"/>
                      <a:pt x="560965" y="65287"/>
                      <a:pt x="458552" y="32036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37" name="Freeform 236"/>
              <p:cNvSpPr/>
              <p:nvPr/>
            </p:nvSpPr>
            <p:spPr>
              <a:xfrm>
                <a:off x="3029154" y="5098552"/>
                <a:ext cx="513759" cy="499349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49775 w 1026842"/>
                  <a:gd name="connsiteY0" fmla="*/ 100454 h 1103469"/>
                  <a:gd name="connsiteX1" fmla="*/ 21124 w 1026842"/>
                  <a:gd name="connsiteY1" fmla="*/ 335999 h 1103469"/>
                  <a:gd name="connsiteX2" fmla="*/ 478325 w 1026842"/>
                  <a:gd name="connsiteY2" fmla="*/ 1091054 h 1103469"/>
                  <a:gd name="connsiteX3" fmla="*/ 983149 w 1026842"/>
                  <a:gd name="connsiteY3" fmla="*/ 767203 h 1103469"/>
                  <a:gd name="connsiteX4" fmla="*/ 649775 w 1026842"/>
                  <a:gd name="connsiteY4" fmla="*/ 100454 h 1103469"/>
                  <a:gd name="connsiteX0" fmla="*/ 664368 w 1041435"/>
                  <a:gd name="connsiteY0" fmla="*/ 100454 h 1012227"/>
                  <a:gd name="connsiteX1" fmla="*/ 35717 w 1041435"/>
                  <a:gd name="connsiteY1" fmla="*/ 335999 h 1012227"/>
                  <a:gd name="connsiteX2" fmla="*/ 280531 w 1041435"/>
                  <a:gd name="connsiteY2" fmla="*/ 994513 h 1012227"/>
                  <a:gd name="connsiteX3" fmla="*/ 997742 w 1041435"/>
                  <a:gd name="connsiteY3" fmla="*/ 767203 h 1012227"/>
                  <a:gd name="connsiteX4" fmla="*/ 664368 w 1041435"/>
                  <a:gd name="connsiteY4" fmla="*/ 100454 h 101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1435" h="1012227">
                    <a:moveTo>
                      <a:pt x="664368" y="100454"/>
                    </a:moveTo>
                    <a:cubicBezTo>
                      <a:pt x="504031" y="28587"/>
                      <a:pt x="202404" y="-173588"/>
                      <a:pt x="35717" y="335999"/>
                    </a:cubicBezTo>
                    <a:cubicBezTo>
                      <a:pt x="-83346" y="712237"/>
                      <a:pt x="120194" y="922646"/>
                      <a:pt x="280531" y="994513"/>
                    </a:cubicBezTo>
                    <a:cubicBezTo>
                      <a:pt x="440869" y="1066380"/>
                      <a:pt x="910429" y="905316"/>
                      <a:pt x="997742" y="767203"/>
                    </a:cubicBezTo>
                    <a:cubicBezTo>
                      <a:pt x="1161255" y="524315"/>
                      <a:pt x="824706" y="172321"/>
                      <a:pt x="664368" y="100454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38" name="Freeform 237"/>
              <p:cNvSpPr/>
              <p:nvPr/>
            </p:nvSpPr>
            <p:spPr>
              <a:xfrm>
                <a:off x="3131840" y="4823689"/>
                <a:ext cx="441931" cy="555990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520619 w 895833"/>
                  <a:gd name="connsiteY0" fmla="*/ 122215 h 1127044"/>
                  <a:gd name="connsiteX1" fmla="*/ 27124 w 895833"/>
                  <a:gd name="connsiteY1" fmla="*/ 319144 h 1127044"/>
                  <a:gd name="connsiteX2" fmla="*/ 349169 w 895833"/>
                  <a:gd name="connsiteY2" fmla="*/ 1112815 h 1127044"/>
                  <a:gd name="connsiteX3" fmla="*/ 853993 w 895833"/>
                  <a:gd name="connsiteY3" fmla="*/ 788964 h 1127044"/>
                  <a:gd name="connsiteX4" fmla="*/ 520619 w 895833"/>
                  <a:gd name="connsiteY4" fmla="*/ 122215 h 112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833" h="1127044">
                    <a:moveTo>
                      <a:pt x="520619" y="122215"/>
                    </a:moveTo>
                    <a:cubicBezTo>
                      <a:pt x="382808" y="43912"/>
                      <a:pt x="193811" y="-190443"/>
                      <a:pt x="27124" y="319144"/>
                    </a:cubicBezTo>
                    <a:cubicBezTo>
                      <a:pt x="-91939" y="695382"/>
                      <a:pt x="211358" y="1034512"/>
                      <a:pt x="349169" y="1112815"/>
                    </a:cubicBezTo>
                    <a:cubicBezTo>
                      <a:pt x="486980" y="1191118"/>
                      <a:pt x="766680" y="927077"/>
                      <a:pt x="853993" y="788964"/>
                    </a:cubicBezTo>
                    <a:cubicBezTo>
                      <a:pt x="1017506" y="546076"/>
                      <a:pt x="658430" y="200518"/>
                      <a:pt x="520619" y="122215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39" name="Freeform 238"/>
              <p:cNvSpPr/>
              <p:nvPr/>
            </p:nvSpPr>
            <p:spPr>
              <a:xfrm rot="19879754">
                <a:off x="3040057" y="4506164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40" name="Freeform 239"/>
              <p:cNvSpPr/>
              <p:nvPr/>
            </p:nvSpPr>
            <p:spPr>
              <a:xfrm rot="13920635">
                <a:off x="3072679" y="5246207"/>
                <a:ext cx="569917" cy="517536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75882 w 1053336"/>
                  <a:gd name="connsiteY0" fmla="*/ 3988 h 996132"/>
                  <a:gd name="connsiteX1" fmla="*/ 20228 w 1053336"/>
                  <a:gd name="connsiteY1" fmla="*/ 541913 h 996132"/>
                  <a:gd name="connsiteX2" fmla="*/ 504432 w 1053336"/>
                  <a:gd name="connsiteY2" fmla="*/ 994588 h 996132"/>
                  <a:gd name="connsiteX3" fmla="*/ 1009256 w 1053336"/>
                  <a:gd name="connsiteY3" fmla="*/ 670737 h 996132"/>
                  <a:gd name="connsiteX4" fmla="*/ 675882 w 1053336"/>
                  <a:gd name="connsiteY4" fmla="*/ 3988 h 996132"/>
                  <a:gd name="connsiteX0" fmla="*/ 671112 w 1048566"/>
                  <a:gd name="connsiteY0" fmla="*/ 3988 h 1131625"/>
                  <a:gd name="connsiteX1" fmla="*/ 15458 w 1048566"/>
                  <a:gd name="connsiteY1" fmla="*/ 541913 h 1131625"/>
                  <a:gd name="connsiteX2" fmla="*/ 663874 w 1048566"/>
                  <a:gd name="connsiteY2" fmla="*/ 1130662 h 1131625"/>
                  <a:gd name="connsiteX3" fmla="*/ 1004486 w 1048566"/>
                  <a:gd name="connsiteY3" fmla="*/ 670737 h 1131625"/>
                  <a:gd name="connsiteX4" fmla="*/ 671112 w 1048566"/>
                  <a:gd name="connsiteY4" fmla="*/ 3988 h 1131625"/>
                  <a:gd name="connsiteX0" fmla="*/ 466810 w 1035126"/>
                  <a:gd name="connsiteY0" fmla="*/ 29978 h 979561"/>
                  <a:gd name="connsiteX1" fmla="*/ 15458 w 1035126"/>
                  <a:gd name="connsiteY1" fmla="*/ 389849 h 979561"/>
                  <a:gd name="connsiteX2" fmla="*/ 663874 w 1035126"/>
                  <a:gd name="connsiteY2" fmla="*/ 978598 h 979561"/>
                  <a:gd name="connsiteX3" fmla="*/ 1004486 w 1035126"/>
                  <a:gd name="connsiteY3" fmla="*/ 518673 h 979561"/>
                  <a:gd name="connsiteX4" fmla="*/ 466810 w 1035126"/>
                  <a:gd name="connsiteY4" fmla="*/ 29978 h 979561"/>
                  <a:gd name="connsiteX0" fmla="*/ 507297 w 1075917"/>
                  <a:gd name="connsiteY0" fmla="*/ 73471 h 1024802"/>
                  <a:gd name="connsiteX1" fmla="*/ 14724 w 1075917"/>
                  <a:gd name="connsiteY1" fmla="*/ 337886 h 1024802"/>
                  <a:gd name="connsiteX2" fmla="*/ 704361 w 1075917"/>
                  <a:gd name="connsiteY2" fmla="*/ 1022091 h 1024802"/>
                  <a:gd name="connsiteX3" fmla="*/ 1044973 w 1075917"/>
                  <a:gd name="connsiteY3" fmla="*/ 562166 h 1024802"/>
                  <a:gd name="connsiteX4" fmla="*/ 507297 w 1075917"/>
                  <a:gd name="connsiteY4" fmla="*/ 73471 h 1024802"/>
                  <a:gd name="connsiteX0" fmla="*/ 1012338 w 1155271"/>
                  <a:gd name="connsiteY0" fmla="*/ 55406 h 1049095"/>
                  <a:gd name="connsiteX1" fmla="*/ 14724 w 1155271"/>
                  <a:gd name="connsiteY1" fmla="*/ 362179 h 1049095"/>
                  <a:gd name="connsiteX2" fmla="*/ 704361 w 1155271"/>
                  <a:gd name="connsiteY2" fmla="*/ 1046384 h 1049095"/>
                  <a:gd name="connsiteX3" fmla="*/ 1044973 w 1155271"/>
                  <a:gd name="connsiteY3" fmla="*/ 586459 h 1049095"/>
                  <a:gd name="connsiteX4" fmla="*/ 1012338 w 1155271"/>
                  <a:gd name="connsiteY4" fmla="*/ 55406 h 1049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5271" h="1049095">
                    <a:moveTo>
                      <a:pt x="1012338" y="55406"/>
                    </a:moveTo>
                    <a:cubicBezTo>
                      <a:pt x="840630" y="18026"/>
                      <a:pt x="181411" y="-147408"/>
                      <a:pt x="14724" y="362179"/>
                    </a:cubicBezTo>
                    <a:cubicBezTo>
                      <a:pt x="-104339" y="738417"/>
                      <a:pt x="532653" y="1009004"/>
                      <a:pt x="704361" y="1046384"/>
                    </a:cubicBezTo>
                    <a:cubicBezTo>
                      <a:pt x="876069" y="1083764"/>
                      <a:pt x="957660" y="724572"/>
                      <a:pt x="1044973" y="586459"/>
                    </a:cubicBezTo>
                    <a:cubicBezTo>
                      <a:pt x="1208486" y="343571"/>
                      <a:pt x="1184046" y="92786"/>
                      <a:pt x="1012338" y="55406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43" name="Freeform 242"/>
              <p:cNvSpPr/>
              <p:nvPr/>
            </p:nvSpPr>
            <p:spPr>
              <a:xfrm rot="19879754">
                <a:off x="3320694" y="5108532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44" name="Freeform 243"/>
              <p:cNvSpPr/>
              <p:nvPr/>
            </p:nvSpPr>
            <p:spPr>
              <a:xfrm rot="12010442">
                <a:off x="3213125" y="5330649"/>
                <a:ext cx="569917" cy="517536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75882 w 1053336"/>
                  <a:gd name="connsiteY0" fmla="*/ 3988 h 996132"/>
                  <a:gd name="connsiteX1" fmla="*/ 20228 w 1053336"/>
                  <a:gd name="connsiteY1" fmla="*/ 541913 h 996132"/>
                  <a:gd name="connsiteX2" fmla="*/ 504432 w 1053336"/>
                  <a:gd name="connsiteY2" fmla="*/ 994588 h 996132"/>
                  <a:gd name="connsiteX3" fmla="*/ 1009256 w 1053336"/>
                  <a:gd name="connsiteY3" fmla="*/ 670737 h 996132"/>
                  <a:gd name="connsiteX4" fmla="*/ 675882 w 1053336"/>
                  <a:gd name="connsiteY4" fmla="*/ 3988 h 996132"/>
                  <a:gd name="connsiteX0" fmla="*/ 671112 w 1048566"/>
                  <a:gd name="connsiteY0" fmla="*/ 3988 h 1131625"/>
                  <a:gd name="connsiteX1" fmla="*/ 15458 w 1048566"/>
                  <a:gd name="connsiteY1" fmla="*/ 541913 h 1131625"/>
                  <a:gd name="connsiteX2" fmla="*/ 663874 w 1048566"/>
                  <a:gd name="connsiteY2" fmla="*/ 1130662 h 1131625"/>
                  <a:gd name="connsiteX3" fmla="*/ 1004486 w 1048566"/>
                  <a:gd name="connsiteY3" fmla="*/ 670737 h 1131625"/>
                  <a:gd name="connsiteX4" fmla="*/ 671112 w 1048566"/>
                  <a:gd name="connsiteY4" fmla="*/ 3988 h 1131625"/>
                  <a:gd name="connsiteX0" fmla="*/ 466810 w 1035126"/>
                  <a:gd name="connsiteY0" fmla="*/ 29978 h 979561"/>
                  <a:gd name="connsiteX1" fmla="*/ 15458 w 1035126"/>
                  <a:gd name="connsiteY1" fmla="*/ 389849 h 979561"/>
                  <a:gd name="connsiteX2" fmla="*/ 663874 w 1035126"/>
                  <a:gd name="connsiteY2" fmla="*/ 978598 h 979561"/>
                  <a:gd name="connsiteX3" fmla="*/ 1004486 w 1035126"/>
                  <a:gd name="connsiteY3" fmla="*/ 518673 h 979561"/>
                  <a:gd name="connsiteX4" fmla="*/ 466810 w 1035126"/>
                  <a:gd name="connsiteY4" fmla="*/ 29978 h 979561"/>
                  <a:gd name="connsiteX0" fmla="*/ 507297 w 1075917"/>
                  <a:gd name="connsiteY0" fmla="*/ 73471 h 1024802"/>
                  <a:gd name="connsiteX1" fmla="*/ 14724 w 1075917"/>
                  <a:gd name="connsiteY1" fmla="*/ 337886 h 1024802"/>
                  <a:gd name="connsiteX2" fmla="*/ 704361 w 1075917"/>
                  <a:gd name="connsiteY2" fmla="*/ 1022091 h 1024802"/>
                  <a:gd name="connsiteX3" fmla="*/ 1044973 w 1075917"/>
                  <a:gd name="connsiteY3" fmla="*/ 562166 h 1024802"/>
                  <a:gd name="connsiteX4" fmla="*/ 507297 w 1075917"/>
                  <a:gd name="connsiteY4" fmla="*/ 73471 h 1024802"/>
                  <a:gd name="connsiteX0" fmla="*/ 1012338 w 1155271"/>
                  <a:gd name="connsiteY0" fmla="*/ 55406 h 1049095"/>
                  <a:gd name="connsiteX1" fmla="*/ 14724 w 1155271"/>
                  <a:gd name="connsiteY1" fmla="*/ 362179 h 1049095"/>
                  <a:gd name="connsiteX2" fmla="*/ 704361 w 1155271"/>
                  <a:gd name="connsiteY2" fmla="*/ 1046384 h 1049095"/>
                  <a:gd name="connsiteX3" fmla="*/ 1044973 w 1155271"/>
                  <a:gd name="connsiteY3" fmla="*/ 586459 h 1049095"/>
                  <a:gd name="connsiteX4" fmla="*/ 1012338 w 1155271"/>
                  <a:gd name="connsiteY4" fmla="*/ 55406 h 1049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5271" h="1049095">
                    <a:moveTo>
                      <a:pt x="1012338" y="55406"/>
                    </a:moveTo>
                    <a:cubicBezTo>
                      <a:pt x="840630" y="18026"/>
                      <a:pt x="181411" y="-147408"/>
                      <a:pt x="14724" y="362179"/>
                    </a:cubicBezTo>
                    <a:cubicBezTo>
                      <a:pt x="-104339" y="738417"/>
                      <a:pt x="532653" y="1009004"/>
                      <a:pt x="704361" y="1046384"/>
                    </a:cubicBezTo>
                    <a:cubicBezTo>
                      <a:pt x="876069" y="1083764"/>
                      <a:pt x="957660" y="724572"/>
                      <a:pt x="1044973" y="586459"/>
                    </a:cubicBezTo>
                    <a:cubicBezTo>
                      <a:pt x="1208486" y="343571"/>
                      <a:pt x="1184046" y="92786"/>
                      <a:pt x="1012338" y="55406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45" name="Freeform 244"/>
              <p:cNvSpPr/>
              <p:nvPr/>
            </p:nvSpPr>
            <p:spPr>
              <a:xfrm rot="19879754">
                <a:off x="3437143" y="5411024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48" name="Freeform 247"/>
              <p:cNvSpPr/>
              <p:nvPr/>
            </p:nvSpPr>
            <p:spPr>
              <a:xfrm rot="19262725">
                <a:off x="3298575" y="5367381"/>
                <a:ext cx="441931" cy="555990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520619 w 895833"/>
                  <a:gd name="connsiteY0" fmla="*/ 122215 h 1127044"/>
                  <a:gd name="connsiteX1" fmla="*/ 27124 w 895833"/>
                  <a:gd name="connsiteY1" fmla="*/ 319144 h 1127044"/>
                  <a:gd name="connsiteX2" fmla="*/ 349169 w 895833"/>
                  <a:gd name="connsiteY2" fmla="*/ 1112815 h 1127044"/>
                  <a:gd name="connsiteX3" fmla="*/ 853993 w 895833"/>
                  <a:gd name="connsiteY3" fmla="*/ 788964 h 1127044"/>
                  <a:gd name="connsiteX4" fmla="*/ 520619 w 895833"/>
                  <a:gd name="connsiteY4" fmla="*/ 122215 h 112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833" h="1127044">
                    <a:moveTo>
                      <a:pt x="520619" y="122215"/>
                    </a:moveTo>
                    <a:cubicBezTo>
                      <a:pt x="382808" y="43912"/>
                      <a:pt x="193811" y="-190443"/>
                      <a:pt x="27124" y="319144"/>
                    </a:cubicBezTo>
                    <a:cubicBezTo>
                      <a:pt x="-91939" y="695382"/>
                      <a:pt x="211358" y="1034512"/>
                      <a:pt x="349169" y="1112815"/>
                    </a:cubicBezTo>
                    <a:cubicBezTo>
                      <a:pt x="486980" y="1191118"/>
                      <a:pt x="766680" y="927077"/>
                      <a:pt x="853993" y="788964"/>
                    </a:cubicBezTo>
                    <a:cubicBezTo>
                      <a:pt x="1017506" y="546076"/>
                      <a:pt x="658430" y="200518"/>
                      <a:pt x="520619" y="122215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49" name="Freeform 248"/>
              <p:cNvSpPr/>
              <p:nvPr/>
            </p:nvSpPr>
            <p:spPr>
              <a:xfrm rot="17719565">
                <a:off x="3542189" y="5350770"/>
                <a:ext cx="454586" cy="696208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45125 w 1022192"/>
                  <a:gd name="connsiteY0" fmla="*/ 21620 h 1405190"/>
                  <a:gd name="connsiteX1" fmla="*/ 16475 w 1022192"/>
                  <a:gd name="connsiteY1" fmla="*/ 450245 h 1405190"/>
                  <a:gd name="connsiteX2" fmla="*/ 617678 w 1022192"/>
                  <a:gd name="connsiteY2" fmla="*/ 1403358 h 1405190"/>
                  <a:gd name="connsiteX3" fmla="*/ 978499 w 1022192"/>
                  <a:gd name="connsiteY3" fmla="*/ 688369 h 1405190"/>
                  <a:gd name="connsiteX4" fmla="*/ 645125 w 1022192"/>
                  <a:gd name="connsiteY4" fmla="*/ 21620 h 1405190"/>
                  <a:gd name="connsiteX0" fmla="*/ 545828 w 921486"/>
                  <a:gd name="connsiteY0" fmla="*/ 27387 h 1411279"/>
                  <a:gd name="connsiteX1" fmla="*/ 18954 w 921486"/>
                  <a:gd name="connsiteY1" fmla="*/ 434743 h 1411279"/>
                  <a:gd name="connsiteX2" fmla="*/ 518381 w 921486"/>
                  <a:gd name="connsiteY2" fmla="*/ 1409125 h 1411279"/>
                  <a:gd name="connsiteX3" fmla="*/ 879202 w 921486"/>
                  <a:gd name="connsiteY3" fmla="*/ 694136 h 1411279"/>
                  <a:gd name="connsiteX4" fmla="*/ 545828 w 921486"/>
                  <a:gd name="connsiteY4" fmla="*/ 27387 h 141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1486" h="1411279">
                    <a:moveTo>
                      <a:pt x="545828" y="27387"/>
                    </a:moveTo>
                    <a:cubicBezTo>
                      <a:pt x="402453" y="-15845"/>
                      <a:pt x="185641" y="-74844"/>
                      <a:pt x="18954" y="434743"/>
                    </a:cubicBezTo>
                    <a:cubicBezTo>
                      <a:pt x="-100109" y="810981"/>
                      <a:pt x="375006" y="1365893"/>
                      <a:pt x="518381" y="1409125"/>
                    </a:cubicBezTo>
                    <a:cubicBezTo>
                      <a:pt x="661756" y="1452357"/>
                      <a:pt x="791889" y="832249"/>
                      <a:pt x="879202" y="694136"/>
                    </a:cubicBezTo>
                    <a:cubicBezTo>
                      <a:pt x="1042715" y="451248"/>
                      <a:pt x="689203" y="70619"/>
                      <a:pt x="545828" y="27387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50" name="Freeform 249"/>
              <p:cNvSpPr/>
              <p:nvPr/>
            </p:nvSpPr>
            <p:spPr>
              <a:xfrm rot="15703306">
                <a:off x="3830563" y="5388609"/>
                <a:ext cx="341842" cy="600501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54650 w 1031717"/>
                  <a:gd name="connsiteY0" fmla="*/ 21620 h 1265564"/>
                  <a:gd name="connsiteX1" fmla="*/ 26000 w 1031717"/>
                  <a:gd name="connsiteY1" fmla="*/ 450245 h 1265564"/>
                  <a:gd name="connsiteX2" fmla="*/ 386661 w 1031717"/>
                  <a:gd name="connsiteY2" fmla="*/ 1263224 h 1265564"/>
                  <a:gd name="connsiteX3" fmla="*/ 988024 w 1031717"/>
                  <a:gd name="connsiteY3" fmla="*/ 688369 h 1265564"/>
                  <a:gd name="connsiteX4" fmla="*/ 654650 w 1031717"/>
                  <a:gd name="connsiteY4" fmla="*/ 21620 h 1265564"/>
                  <a:gd name="connsiteX0" fmla="*/ 461570 w 1018989"/>
                  <a:gd name="connsiteY0" fmla="*/ 34890 h 1220909"/>
                  <a:gd name="connsiteX1" fmla="*/ 26000 w 1018989"/>
                  <a:gd name="connsiteY1" fmla="*/ 405590 h 1220909"/>
                  <a:gd name="connsiteX2" fmla="*/ 386661 w 1018989"/>
                  <a:gd name="connsiteY2" fmla="*/ 1218569 h 1220909"/>
                  <a:gd name="connsiteX3" fmla="*/ 988024 w 1018989"/>
                  <a:gd name="connsiteY3" fmla="*/ 643714 h 1220909"/>
                  <a:gd name="connsiteX4" fmla="*/ 461570 w 1018989"/>
                  <a:gd name="connsiteY4" fmla="*/ 34890 h 1220909"/>
                  <a:gd name="connsiteX0" fmla="*/ 458552 w 692944"/>
                  <a:gd name="connsiteY0" fmla="*/ 32036 h 1217272"/>
                  <a:gd name="connsiteX1" fmla="*/ 22982 w 692944"/>
                  <a:gd name="connsiteY1" fmla="*/ 402736 h 1217272"/>
                  <a:gd name="connsiteX2" fmla="*/ 383643 w 692944"/>
                  <a:gd name="connsiteY2" fmla="*/ 1215715 h 1217272"/>
                  <a:gd name="connsiteX3" fmla="*/ 637461 w 692944"/>
                  <a:gd name="connsiteY3" fmla="*/ 602244 h 1217272"/>
                  <a:gd name="connsiteX4" fmla="*/ 458552 w 692944"/>
                  <a:gd name="connsiteY4" fmla="*/ 32036 h 1217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944" h="1217272">
                    <a:moveTo>
                      <a:pt x="458552" y="32036"/>
                    </a:moveTo>
                    <a:cubicBezTo>
                      <a:pt x="356139" y="-1215"/>
                      <a:pt x="189669" y="-106851"/>
                      <a:pt x="22982" y="402736"/>
                    </a:cubicBezTo>
                    <a:cubicBezTo>
                      <a:pt x="-96081" y="778974"/>
                      <a:pt x="281230" y="1182464"/>
                      <a:pt x="383643" y="1215715"/>
                    </a:cubicBezTo>
                    <a:cubicBezTo>
                      <a:pt x="486056" y="1248966"/>
                      <a:pt x="550148" y="740357"/>
                      <a:pt x="637461" y="602244"/>
                    </a:cubicBezTo>
                    <a:cubicBezTo>
                      <a:pt x="800974" y="359356"/>
                      <a:pt x="560965" y="65287"/>
                      <a:pt x="458552" y="32036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51" name="Freeform 250"/>
              <p:cNvSpPr/>
              <p:nvPr/>
            </p:nvSpPr>
            <p:spPr>
              <a:xfrm rot="15703306">
                <a:off x="3838554" y="5247353"/>
                <a:ext cx="513759" cy="499349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49775 w 1026842"/>
                  <a:gd name="connsiteY0" fmla="*/ 100454 h 1103469"/>
                  <a:gd name="connsiteX1" fmla="*/ 21124 w 1026842"/>
                  <a:gd name="connsiteY1" fmla="*/ 335999 h 1103469"/>
                  <a:gd name="connsiteX2" fmla="*/ 478325 w 1026842"/>
                  <a:gd name="connsiteY2" fmla="*/ 1091054 h 1103469"/>
                  <a:gd name="connsiteX3" fmla="*/ 983149 w 1026842"/>
                  <a:gd name="connsiteY3" fmla="*/ 767203 h 1103469"/>
                  <a:gd name="connsiteX4" fmla="*/ 649775 w 1026842"/>
                  <a:gd name="connsiteY4" fmla="*/ 100454 h 1103469"/>
                  <a:gd name="connsiteX0" fmla="*/ 664368 w 1041435"/>
                  <a:gd name="connsiteY0" fmla="*/ 100454 h 1012227"/>
                  <a:gd name="connsiteX1" fmla="*/ 35717 w 1041435"/>
                  <a:gd name="connsiteY1" fmla="*/ 335999 h 1012227"/>
                  <a:gd name="connsiteX2" fmla="*/ 280531 w 1041435"/>
                  <a:gd name="connsiteY2" fmla="*/ 994513 h 1012227"/>
                  <a:gd name="connsiteX3" fmla="*/ 997742 w 1041435"/>
                  <a:gd name="connsiteY3" fmla="*/ 767203 h 1012227"/>
                  <a:gd name="connsiteX4" fmla="*/ 664368 w 1041435"/>
                  <a:gd name="connsiteY4" fmla="*/ 100454 h 101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1435" h="1012227">
                    <a:moveTo>
                      <a:pt x="664368" y="100454"/>
                    </a:moveTo>
                    <a:cubicBezTo>
                      <a:pt x="504031" y="28587"/>
                      <a:pt x="202404" y="-173588"/>
                      <a:pt x="35717" y="335999"/>
                    </a:cubicBezTo>
                    <a:cubicBezTo>
                      <a:pt x="-83346" y="712237"/>
                      <a:pt x="120194" y="922646"/>
                      <a:pt x="280531" y="994513"/>
                    </a:cubicBezTo>
                    <a:cubicBezTo>
                      <a:pt x="440869" y="1066380"/>
                      <a:pt x="910429" y="905316"/>
                      <a:pt x="997742" y="767203"/>
                    </a:cubicBezTo>
                    <a:cubicBezTo>
                      <a:pt x="1161255" y="524315"/>
                      <a:pt x="824706" y="172321"/>
                      <a:pt x="664368" y="100454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52" name="Freeform 251"/>
              <p:cNvSpPr/>
              <p:nvPr/>
            </p:nvSpPr>
            <p:spPr>
              <a:xfrm rot="15703306">
                <a:off x="3620880" y="5188453"/>
                <a:ext cx="441931" cy="555990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520619 w 895833"/>
                  <a:gd name="connsiteY0" fmla="*/ 122215 h 1127044"/>
                  <a:gd name="connsiteX1" fmla="*/ 27124 w 895833"/>
                  <a:gd name="connsiteY1" fmla="*/ 319144 h 1127044"/>
                  <a:gd name="connsiteX2" fmla="*/ 349169 w 895833"/>
                  <a:gd name="connsiteY2" fmla="*/ 1112815 h 1127044"/>
                  <a:gd name="connsiteX3" fmla="*/ 853993 w 895833"/>
                  <a:gd name="connsiteY3" fmla="*/ 788964 h 1127044"/>
                  <a:gd name="connsiteX4" fmla="*/ 520619 w 895833"/>
                  <a:gd name="connsiteY4" fmla="*/ 122215 h 112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833" h="1127044">
                    <a:moveTo>
                      <a:pt x="520619" y="122215"/>
                    </a:moveTo>
                    <a:cubicBezTo>
                      <a:pt x="382808" y="43912"/>
                      <a:pt x="193811" y="-190443"/>
                      <a:pt x="27124" y="319144"/>
                    </a:cubicBezTo>
                    <a:cubicBezTo>
                      <a:pt x="-91939" y="695382"/>
                      <a:pt x="211358" y="1034512"/>
                      <a:pt x="349169" y="1112815"/>
                    </a:cubicBezTo>
                    <a:cubicBezTo>
                      <a:pt x="486980" y="1191118"/>
                      <a:pt x="766680" y="927077"/>
                      <a:pt x="853993" y="788964"/>
                    </a:cubicBezTo>
                    <a:cubicBezTo>
                      <a:pt x="1017506" y="546076"/>
                      <a:pt x="658430" y="200518"/>
                      <a:pt x="520619" y="122215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53" name="Freeform 252"/>
              <p:cNvSpPr/>
              <p:nvPr/>
            </p:nvSpPr>
            <p:spPr>
              <a:xfrm rot="13983060">
                <a:off x="3256011" y="5324118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54" name="Freeform 253"/>
              <p:cNvSpPr/>
              <p:nvPr/>
            </p:nvSpPr>
            <p:spPr>
              <a:xfrm rot="8023941">
                <a:off x="3955281" y="5144833"/>
                <a:ext cx="569917" cy="517536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75882 w 1053336"/>
                  <a:gd name="connsiteY0" fmla="*/ 3988 h 996132"/>
                  <a:gd name="connsiteX1" fmla="*/ 20228 w 1053336"/>
                  <a:gd name="connsiteY1" fmla="*/ 541913 h 996132"/>
                  <a:gd name="connsiteX2" fmla="*/ 504432 w 1053336"/>
                  <a:gd name="connsiteY2" fmla="*/ 994588 h 996132"/>
                  <a:gd name="connsiteX3" fmla="*/ 1009256 w 1053336"/>
                  <a:gd name="connsiteY3" fmla="*/ 670737 h 996132"/>
                  <a:gd name="connsiteX4" fmla="*/ 675882 w 1053336"/>
                  <a:gd name="connsiteY4" fmla="*/ 3988 h 996132"/>
                  <a:gd name="connsiteX0" fmla="*/ 671112 w 1048566"/>
                  <a:gd name="connsiteY0" fmla="*/ 3988 h 1131625"/>
                  <a:gd name="connsiteX1" fmla="*/ 15458 w 1048566"/>
                  <a:gd name="connsiteY1" fmla="*/ 541913 h 1131625"/>
                  <a:gd name="connsiteX2" fmla="*/ 663874 w 1048566"/>
                  <a:gd name="connsiteY2" fmla="*/ 1130662 h 1131625"/>
                  <a:gd name="connsiteX3" fmla="*/ 1004486 w 1048566"/>
                  <a:gd name="connsiteY3" fmla="*/ 670737 h 1131625"/>
                  <a:gd name="connsiteX4" fmla="*/ 671112 w 1048566"/>
                  <a:gd name="connsiteY4" fmla="*/ 3988 h 1131625"/>
                  <a:gd name="connsiteX0" fmla="*/ 466810 w 1035126"/>
                  <a:gd name="connsiteY0" fmla="*/ 29978 h 979561"/>
                  <a:gd name="connsiteX1" fmla="*/ 15458 w 1035126"/>
                  <a:gd name="connsiteY1" fmla="*/ 389849 h 979561"/>
                  <a:gd name="connsiteX2" fmla="*/ 663874 w 1035126"/>
                  <a:gd name="connsiteY2" fmla="*/ 978598 h 979561"/>
                  <a:gd name="connsiteX3" fmla="*/ 1004486 w 1035126"/>
                  <a:gd name="connsiteY3" fmla="*/ 518673 h 979561"/>
                  <a:gd name="connsiteX4" fmla="*/ 466810 w 1035126"/>
                  <a:gd name="connsiteY4" fmla="*/ 29978 h 979561"/>
                  <a:gd name="connsiteX0" fmla="*/ 507297 w 1075917"/>
                  <a:gd name="connsiteY0" fmla="*/ 73471 h 1024802"/>
                  <a:gd name="connsiteX1" fmla="*/ 14724 w 1075917"/>
                  <a:gd name="connsiteY1" fmla="*/ 337886 h 1024802"/>
                  <a:gd name="connsiteX2" fmla="*/ 704361 w 1075917"/>
                  <a:gd name="connsiteY2" fmla="*/ 1022091 h 1024802"/>
                  <a:gd name="connsiteX3" fmla="*/ 1044973 w 1075917"/>
                  <a:gd name="connsiteY3" fmla="*/ 562166 h 1024802"/>
                  <a:gd name="connsiteX4" fmla="*/ 507297 w 1075917"/>
                  <a:gd name="connsiteY4" fmla="*/ 73471 h 1024802"/>
                  <a:gd name="connsiteX0" fmla="*/ 1012338 w 1155271"/>
                  <a:gd name="connsiteY0" fmla="*/ 55406 h 1049095"/>
                  <a:gd name="connsiteX1" fmla="*/ 14724 w 1155271"/>
                  <a:gd name="connsiteY1" fmla="*/ 362179 h 1049095"/>
                  <a:gd name="connsiteX2" fmla="*/ 704361 w 1155271"/>
                  <a:gd name="connsiteY2" fmla="*/ 1046384 h 1049095"/>
                  <a:gd name="connsiteX3" fmla="*/ 1044973 w 1155271"/>
                  <a:gd name="connsiteY3" fmla="*/ 586459 h 1049095"/>
                  <a:gd name="connsiteX4" fmla="*/ 1012338 w 1155271"/>
                  <a:gd name="connsiteY4" fmla="*/ 55406 h 1049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5271" h="1049095">
                    <a:moveTo>
                      <a:pt x="1012338" y="55406"/>
                    </a:moveTo>
                    <a:cubicBezTo>
                      <a:pt x="840630" y="18026"/>
                      <a:pt x="181411" y="-147408"/>
                      <a:pt x="14724" y="362179"/>
                    </a:cubicBezTo>
                    <a:cubicBezTo>
                      <a:pt x="-104339" y="738417"/>
                      <a:pt x="532653" y="1009004"/>
                      <a:pt x="704361" y="1046384"/>
                    </a:cubicBezTo>
                    <a:cubicBezTo>
                      <a:pt x="876069" y="1083764"/>
                      <a:pt x="957660" y="724572"/>
                      <a:pt x="1044973" y="586459"/>
                    </a:cubicBezTo>
                    <a:cubicBezTo>
                      <a:pt x="1208486" y="343571"/>
                      <a:pt x="1184046" y="92786"/>
                      <a:pt x="1012338" y="55406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55" name="Freeform 254"/>
              <p:cNvSpPr/>
              <p:nvPr/>
            </p:nvSpPr>
            <p:spPr>
              <a:xfrm rot="13983060">
                <a:off x="3811696" y="4959676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56" name="Freeform 255"/>
              <p:cNvSpPr/>
              <p:nvPr/>
            </p:nvSpPr>
            <p:spPr>
              <a:xfrm rot="6113748">
                <a:off x="4018621" y="4993692"/>
                <a:ext cx="569917" cy="517536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75882 w 1053336"/>
                  <a:gd name="connsiteY0" fmla="*/ 3988 h 996132"/>
                  <a:gd name="connsiteX1" fmla="*/ 20228 w 1053336"/>
                  <a:gd name="connsiteY1" fmla="*/ 541913 h 996132"/>
                  <a:gd name="connsiteX2" fmla="*/ 504432 w 1053336"/>
                  <a:gd name="connsiteY2" fmla="*/ 994588 h 996132"/>
                  <a:gd name="connsiteX3" fmla="*/ 1009256 w 1053336"/>
                  <a:gd name="connsiteY3" fmla="*/ 670737 h 996132"/>
                  <a:gd name="connsiteX4" fmla="*/ 675882 w 1053336"/>
                  <a:gd name="connsiteY4" fmla="*/ 3988 h 996132"/>
                  <a:gd name="connsiteX0" fmla="*/ 671112 w 1048566"/>
                  <a:gd name="connsiteY0" fmla="*/ 3988 h 1131625"/>
                  <a:gd name="connsiteX1" fmla="*/ 15458 w 1048566"/>
                  <a:gd name="connsiteY1" fmla="*/ 541913 h 1131625"/>
                  <a:gd name="connsiteX2" fmla="*/ 663874 w 1048566"/>
                  <a:gd name="connsiteY2" fmla="*/ 1130662 h 1131625"/>
                  <a:gd name="connsiteX3" fmla="*/ 1004486 w 1048566"/>
                  <a:gd name="connsiteY3" fmla="*/ 670737 h 1131625"/>
                  <a:gd name="connsiteX4" fmla="*/ 671112 w 1048566"/>
                  <a:gd name="connsiteY4" fmla="*/ 3988 h 1131625"/>
                  <a:gd name="connsiteX0" fmla="*/ 466810 w 1035126"/>
                  <a:gd name="connsiteY0" fmla="*/ 29978 h 979561"/>
                  <a:gd name="connsiteX1" fmla="*/ 15458 w 1035126"/>
                  <a:gd name="connsiteY1" fmla="*/ 389849 h 979561"/>
                  <a:gd name="connsiteX2" fmla="*/ 663874 w 1035126"/>
                  <a:gd name="connsiteY2" fmla="*/ 978598 h 979561"/>
                  <a:gd name="connsiteX3" fmla="*/ 1004486 w 1035126"/>
                  <a:gd name="connsiteY3" fmla="*/ 518673 h 979561"/>
                  <a:gd name="connsiteX4" fmla="*/ 466810 w 1035126"/>
                  <a:gd name="connsiteY4" fmla="*/ 29978 h 979561"/>
                  <a:gd name="connsiteX0" fmla="*/ 507297 w 1075917"/>
                  <a:gd name="connsiteY0" fmla="*/ 73471 h 1024802"/>
                  <a:gd name="connsiteX1" fmla="*/ 14724 w 1075917"/>
                  <a:gd name="connsiteY1" fmla="*/ 337886 h 1024802"/>
                  <a:gd name="connsiteX2" fmla="*/ 704361 w 1075917"/>
                  <a:gd name="connsiteY2" fmla="*/ 1022091 h 1024802"/>
                  <a:gd name="connsiteX3" fmla="*/ 1044973 w 1075917"/>
                  <a:gd name="connsiteY3" fmla="*/ 562166 h 1024802"/>
                  <a:gd name="connsiteX4" fmla="*/ 507297 w 1075917"/>
                  <a:gd name="connsiteY4" fmla="*/ 73471 h 1024802"/>
                  <a:gd name="connsiteX0" fmla="*/ 1012338 w 1155271"/>
                  <a:gd name="connsiteY0" fmla="*/ 55406 h 1049095"/>
                  <a:gd name="connsiteX1" fmla="*/ 14724 w 1155271"/>
                  <a:gd name="connsiteY1" fmla="*/ 362179 h 1049095"/>
                  <a:gd name="connsiteX2" fmla="*/ 704361 w 1155271"/>
                  <a:gd name="connsiteY2" fmla="*/ 1046384 h 1049095"/>
                  <a:gd name="connsiteX3" fmla="*/ 1044973 w 1155271"/>
                  <a:gd name="connsiteY3" fmla="*/ 586459 h 1049095"/>
                  <a:gd name="connsiteX4" fmla="*/ 1012338 w 1155271"/>
                  <a:gd name="connsiteY4" fmla="*/ 55406 h 1049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5271" h="1049095">
                    <a:moveTo>
                      <a:pt x="1012338" y="55406"/>
                    </a:moveTo>
                    <a:cubicBezTo>
                      <a:pt x="840630" y="18026"/>
                      <a:pt x="181411" y="-147408"/>
                      <a:pt x="14724" y="362179"/>
                    </a:cubicBezTo>
                    <a:cubicBezTo>
                      <a:pt x="-104339" y="738417"/>
                      <a:pt x="532653" y="1009004"/>
                      <a:pt x="704361" y="1046384"/>
                    </a:cubicBezTo>
                    <a:cubicBezTo>
                      <a:pt x="876069" y="1083764"/>
                      <a:pt x="957660" y="724572"/>
                      <a:pt x="1044973" y="586459"/>
                    </a:cubicBezTo>
                    <a:cubicBezTo>
                      <a:pt x="1208486" y="343571"/>
                      <a:pt x="1184046" y="92786"/>
                      <a:pt x="1012338" y="55406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57" name="Freeform 256"/>
              <p:cNvSpPr/>
              <p:nvPr/>
            </p:nvSpPr>
            <p:spPr>
              <a:xfrm rot="13983060">
                <a:off x="4094270" y="4800887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59" name="Freeform 258"/>
              <p:cNvSpPr/>
              <p:nvPr/>
            </p:nvSpPr>
            <p:spPr>
              <a:xfrm rot="9378658">
                <a:off x="3965857" y="4194834"/>
                <a:ext cx="441931" cy="555990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520619 w 895833"/>
                  <a:gd name="connsiteY0" fmla="*/ 122215 h 1127044"/>
                  <a:gd name="connsiteX1" fmla="*/ 27124 w 895833"/>
                  <a:gd name="connsiteY1" fmla="*/ 319144 h 1127044"/>
                  <a:gd name="connsiteX2" fmla="*/ 349169 w 895833"/>
                  <a:gd name="connsiteY2" fmla="*/ 1112815 h 1127044"/>
                  <a:gd name="connsiteX3" fmla="*/ 853993 w 895833"/>
                  <a:gd name="connsiteY3" fmla="*/ 788964 h 1127044"/>
                  <a:gd name="connsiteX4" fmla="*/ 520619 w 895833"/>
                  <a:gd name="connsiteY4" fmla="*/ 122215 h 112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833" h="1127044">
                    <a:moveTo>
                      <a:pt x="520619" y="122215"/>
                    </a:moveTo>
                    <a:cubicBezTo>
                      <a:pt x="382808" y="43912"/>
                      <a:pt x="193811" y="-190443"/>
                      <a:pt x="27124" y="319144"/>
                    </a:cubicBezTo>
                    <a:cubicBezTo>
                      <a:pt x="-91939" y="695382"/>
                      <a:pt x="211358" y="1034512"/>
                      <a:pt x="349169" y="1112815"/>
                    </a:cubicBezTo>
                    <a:cubicBezTo>
                      <a:pt x="486980" y="1191118"/>
                      <a:pt x="766680" y="927077"/>
                      <a:pt x="853993" y="788964"/>
                    </a:cubicBezTo>
                    <a:cubicBezTo>
                      <a:pt x="1017506" y="546076"/>
                      <a:pt x="658430" y="200518"/>
                      <a:pt x="520619" y="122215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60" name="Freeform 259"/>
              <p:cNvSpPr/>
              <p:nvPr/>
            </p:nvSpPr>
            <p:spPr>
              <a:xfrm rot="7835498">
                <a:off x="3732493" y="4007308"/>
                <a:ext cx="454586" cy="696208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45125 w 1022192"/>
                  <a:gd name="connsiteY0" fmla="*/ 21620 h 1405190"/>
                  <a:gd name="connsiteX1" fmla="*/ 16475 w 1022192"/>
                  <a:gd name="connsiteY1" fmla="*/ 450245 h 1405190"/>
                  <a:gd name="connsiteX2" fmla="*/ 617678 w 1022192"/>
                  <a:gd name="connsiteY2" fmla="*/ 1403358 h 1405190"/>
                  <a:gd name="connsiteX3" fmla="*/ 978499 w 1022192"/>
                  <a:gd name="connsiteY3" fmla="*/ 688369 h 1405190"/>
                  <a:gd name="connsiteX4" fmla="*/ 645125 w 1022192"/>
                  <a:gd name="connsiteY4" fmla="*/ 21620 h 1405190"/>
                  <a:gd name="connsiteX0" fmla="*/ 545828 w 921486"/>
                  <a:gd name="connsiteY0" fmla="*/ 27387 h 1411279"/>
                  <a:gd name="connsiteX1" fmla="*/ 18954 w 921486"/>
                  <a:gd name="connsiteY1" fmla="*/ 434743 h 1411279"/>
                  <a:gd name="connsiteX2" fmla="*/ 518381 w 921486"/>
                  <a:gd name="connsiteY2" fmla="*/ 1409125 h 1411279"/>
                  <a:gd name="connsiteX3" fmla="*/ 879202 w 921486"/>
                  <a:gd name="connsiteY3" fmla="*/ 694136 h 1411279"/>
                  <a:gd name="connsiteX4" fmla="*/ 545828 w 921486"/>
                  <a:gd name="connsiteY4" fmla="*/ 27387 h 141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1486" h="1411279">
                    <a:moveTo>
                      <a:pt x="545828" y="27387"/>
                    </a:moveTo>
                    <a:cubicBezTo>
                      <a:pt x="402453" y="-15845"/>
                      <a:pt x="185641" y="-74844"/>
                      <a:pt x="18954" y="434743"/>
                    </a:cubicBezTo>
                    <a:cubicBezTo>
                      <a:pt x="-100109" y="810981"/>
                      <a:pt x="375006" y="1365893"/>
                      <a:pt x="518381" y="1409125"/>
                    </a:cubicBezTo>
                    <a:cubicBezTo>
                      <a:pt x="661756" y="1452357"/>
                      <a:pt x="791889" y="832249"/>
                      <a:pt x="879202" y="694136"/>
                    </a:cubicBezTo>
                    <a:cubicBezTo>
                      <a:pt x="1042715" y="451248"/>
                      <a:pt x="689203" y="70619"/>
                      <a:pt x="545828" y="27387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61" name="Freeform 260"/>
              <p:cNvSpPr/>
              <p:nvPr/>
            </p:nvSpPr>
            <p:spPr>
              <a:xfrm rot="5819239">
                <a:off x="3562413" y="4003737"/>
                <a:ext cx="341842" cy="600501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54650 w 1031717"/>
                  <a:gd name="connsiteY0" fmla="*/ 21620 h 1265564"/>
                  <a:gd name="connsiteX1" fmla="*/ 26000 w 1031717"/>
                  <a:gd name="connsiteY1" fmla="*/ 450245 h 1265564"/>
                  <a:gd name="connsiteX2" fmla="*/ 386661 w 1031717"/>
                  <a:gd name="connsiteY2" fmla="*/ 1263224 h 1265564"/>
                  <a:gd name="connsiteX3" fmla="*/ 988024 w 1031717"/>
                  <a:gd name="connsiteY3" fmla="*/ 688369 h 1265564"/>
                  <a:gd name="connsiteX4" fmla="*/ 654650 w 1031717"/>
                  <a:gd name="connsiteY4" fmla="*/ 21620 h 1265564"/>
                  <a:gd name="connsiteX0" fmla="*/ 461570 w 1018989"/>
                  <a:gd name="connsiteY0" fmla="*/ 34890 h 1220909"/>
                  <a:gd name="connsiteX1" fmla="*/ 26000 w 1018989"/>
                  <a:gd name="connsiteY1" fmla="*/ 405590 h 1220909"/>
                  <a:gd name="connsiteX2" fmla="*/ 386661 w 1018989"/>
                  <a:gd name="connsiteY2" fmla="*/ 1218569 h 1220909"/>
                  <a:gd name="connsiteX3" fmla="*/ 988024 w 1018989"/>
                  <a:gd name="connsiteY3" fmla="*/ 643714 h 1220909"/>
                  <a:gd name="connsiteX4" fmla="*/ 461570 w 1018989"/>
                  <a:gd name="connsiteY4" fmla="*/ 34890 h 1220909"/>
                  <a:gd name="connsiteX0" fmla="*/ 458552 w 692944"/>
                  <a:gd name="connsiteY0" fmla="*/ 32036 h 1217272"/>
                  <a:gd name="connsiteX1" fmla="*/ 22982 w 692944"/>
                  <a:gd name="connsiteY1" fmla="*/ 402736 h 1217272"/>
                  <a:gd name="connsiteX2" fmla="*/ 383643 w 692944"/>
                  <a:gd name="connsiteY2" fmla="*/ 1215715 h 1217272"/>
                  <a:gd name="connsiteX3" fmla="*/ 637461 w 692944"/>
                  <a:gd name="connsiteY3" fmla="*/ 602244 h 1217272"/>
                  <a:gd name="connsiteX4" fmla="*/ 458552 w 692944"/>
                  <a:gd name="connsiteY4" fmla="*/ 32036 h 1217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944" h="1217272">
                    <a:moveTo>
                      <a:pt x="458552" y="32036"/>
                    </a:moveTo>
                    <a:cubicBezTo>
                      <a:pt x="356139" y="-1215"/>
                      <a:pt x="189669" y="-106851"/>
                      <a:pt x="22982" y="402736"/>
                    </a:cubicBezTo>
                    <a:cubicBezTo>
                      <a:pt x="-96081" y="778974"/>
                      <a:pt x="281230" y="1182464"/>
                      <a:pt x="383643" y="1215715"/>
                    </a:cubicBezTo>
                    <a:cubicBezTo>
                      <a:pt x="486056" y="1248966"/>
                      <a:pt x="550148" y="740357"/>
                      <a:pt x="637461" y="602244"/>
                    </a:cubicBezTo>
                    <a:cubicBezTo>
                      <a:pt x="800974" y="359356"/>
                      <a:pt x="560965" y="65287"/>
                      <a:pt x="458552" y="32036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62" name="Freeform 261"/>
              <p:cNvSpPr/>
              <p:nvPr/>
            </p:nvSpPr>
            <p:spPr>
              <a:xfrm rot="5819239">
                <a:off x="3335311" y="4214641"/>
                <a:ext cx="513759" cy="499349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49775 w 1026842"/>
                  <a:gd name="connsiteY0" fmla="*/ 100454 h 1103469"/>
                  <a:gd name="connsiteX1" fmla="*/ 21124 w 1026842"/>
                  <a:gd name="connsiteY1" fmla="*/ 335999 h 1103469"/>
                  <a:gd name="connsiteX2" fmla="*/ 478325 w 1026842"/>
                  <a:gd name="connsiteY2" fmla="*/ 1091054 h 1103469"/>
                  <a:gd name="connsiteX3" fmla="*/ 983149 w 1026842"/>
                  <a:gd name="connsiteY3" fmla="*/ 767203 h 1103469"/>
                  <a:gd name="connsiteX4" fmla="*/ 649775 w 1026842"/>
                  <a:gd name="connsiteY4" fmla="*/ 100454 h 1103469"/>
                  <a:gd name="connsiteX0" fmla="*/ 664368 w 1041435"/>
                  <a:gd name="connsiteY0" fmla="*/ 100454 h 1012227"/>
                  <a:gd name="connsiteX1" fmla="*/ 35717 w 1041435"/>
                  <a:gd name="connsiteY1" fmla="*/ 335999 h 1012227"/>
                  <a:gd name="connsiteX2" fmla="*/ 280531 w 1041435"/>
                  <a:gd name="connsiteY2" fmla="*/ 994513 h 1012227"/>
                  <a:gd name="connsiteX3" fmla="*/ 997742 w 1041435"/>
                  <a:gd name="connsiteY3" fmla="*/ 767203 h 1012227"/>
                  <a:gd name="connsiteX4" fmla="*/ 664368 w 1041435"/>
                  <a:gd name="connsiteY4" fmla="*/ 100454 h 101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1435" h="1012227">
                    <a:moveTo>
                      <a:pt x="664368" y="100454"/>
                    </a:moveTo>
                    <a:cubicBezTo>
                      <a:pt x="504031" y="28587"/>
                      <a:pt x="202404" y="-173588"/>
                      <a:pt x="35717" y="335999"/>
                    </a:cubicBezTo>
                    <a:cubicBezTo>
                      <a:pt x="-83346" y="712237"/>
                      <a:pt x="120194" y="922646"/>
                      <a:pt x="280531" y="994513"/>
                    </a:cubicBezTo>
                    <a:cubicBezTo>
                      <a:pt x="440869" y="1066380"/>
                      <a:pt x="910429" y="905316"/>
                      <a:pt x="997742" y="767203"/>
                    </a:cubicBezTo>
                    <a:cubicBezTo>
                      <a:pt x="1161255" y="524315"/>
                      <a:pt x="824706" y="172321"/>
                      <a:pt x="664368" y="100454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63" name="Freeform 262"/>
              <p:cNvSpPr/>
              <p:nvPr/>
            </p:nvSpPr>
            <p:spPr>
              <a:xfrm rot="5819239">
                <a:off x="3607814" y="4282588"/>
                <a:ext cx="441931" cy="555990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520619 w 895833"/>
                  <a:gd name="connsiteY0" fmla="*/ 122215 h 1127044"/>
                  <a:gd name="connsiteX1" fmla="*/ 27124 w 895833"/>
                  <a:gd name="connsiteY1" fmla="*/ 319144 h 1127044"/>
                  <a:gd name="connsiteX2" fmla="*/ 349169 w 895833"/>
                  <a:gd name="connsiteY2" fmla="*/ 1112815 h 1127044"/>
                  <a:gd name="connsiteX3" fmla="*/ 853993 w 895833"/>
                  <a:gd name="connsiteY3" fmla="*/ 788964 h 1127044"/>
                  <a:gd name="connsiteX4" fmla="*/ 520619 w 895833"/>
                  <a:gd name="connsiteY4" fmla="*/ 122215 h 112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833" h="1127044">
                    <a:moveTo>
                      <a:pt x="520619" y="122215"/>
                    </a:moveTo>
                    <a:cubicBezTo>
                      <a:pt x="382808" y="43912"/>
                      <a:pt x="193811" y="-190443"/>
                      <a:pt x="27124" y="319144"/>
                    </a:cubicBezTo>
                    <a:cubicBezTo>
                      <a:pt x="-91939" y="695382"/>
                      <a:pt x="211358" y="1034512"/>
                      <a:pt x="349169" y="1112815"/>
                    </a:cubicBezTo>
                    <a:cubicBezTo>
                      <a:pt x="486980" y="1191118"/>
                      <a:pt x="766680" y="927077"/>
                      <a:pt x="853993" y="788964"/>
                    </a:cubicBezTo>
                    <a:cubicBezTo>
                      <a:pt x="1017506" y="546076"/>
                      <a:pt x="658430" y="200518"/>
                      <a:pt x="520619" y="122215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64" name="Freeform 263"/>
              <p:cNvSpPr/>
              <p:nvPr/>
            </p:nvSpPr>
            <p:spPr>
              <a:xfrm rot="4098993">
                <a:off x="3924883" y="4292679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65" name="Freeform 264"/>
              <p:cNvSpPr/>
              <p:nvPr/>
            </p:nvSpPr>
            <p:spPr>
              <a:xfrm rot="19739874">
                <a:off x="3142937" y="4257551"/>
                <a:ext cx="569917" cy="517536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75882 w 1053336"/>
                  <a:gd name="connsiteY0" fmla="*/ 3988 h 996132"/>
                  <a:gd name="connsiteX1" fmla="*/ 20228 w 1053336"/>
                  <a:gd name="connsiteY1" fmla="*/ 541913 h 996132"/>
                  <a:gd name="connsiteX2" fmla="*/ 504432 w 1053336"/>
                  <a:gd name="connsiteY2" fmla="*/ 994588 h 996132"/>
                  <a:gd name="connsiteX3" fmla="*/ 1009256 w 1053336"/>
                  <a:gd name="connsiteY3" fmla="*/ 670737 h 996132"/>
                  <a:gd name="connsiteX4" fmla="*/ 675882 w 1053336"/>
                  <a:gd name="connsiteY4" fmla="*/ 3988 h 996132"/>
                  <a:gd name="connsiteX0" fmla="*/ 671112 w 1048566"/>
                  <a:gd name="connsiteY0" fmla="*/ 3988 h 1131625"/>
                  <a:gd name="connsiteX1" fmla="*/ 15458 w 1048566"/>
                  <a:gd name="connsiteY1" fmla="*/ 541913 h 1131625"/>
                  <a:gd name="connsiteX2" fmla="*/ 663874 w 1048566"/>
                  <a:gd name="connsiteY2" fmla="*/ 1130662 h 1131625"/>
                  <a:gd name="connsiteX3" fmla="*/ 1004486 w 1048566"/>
                  <a:gd name="connsiteY3" fmla="*/ 670737 h 1131625"/>
                  <a:gd name="connsiteX4" fmla="*/ 671112 w 1048566"/>
                  <a:gd name="connsiteY4" fmla="*/ 3988 h 1131625"/>
                  <a:gd name="connsiteX0" fmla="*/ 466810 w 1035126"/>
                  <a:gd name="connsiteY0" fmla="*/ 29978 h 979561"/>
                  <a:gd name="connsiteX1" fmla="*/ 15458 w 1035126"/>
                  <a:gd name="connsiteY1" fmla="*/ 389849 h 979561"/>
                  <a:gd name="connsiteX2" fmla="*/ 663874 w 1035126"/>
                  <a:gd name="connsiteY2" fmla="*/ 978598 h 979561"/>
                  <a:gd name="connsiteX3" fmla="*/ 1004486 w 1035126"/>
                  <a:gd name="connsiteY3" fmla="*/ 518673 h 979561"/>
                  <a:gd name="connsiteX4" fmla="*/ 466810 w 1035126"/>
                  <a:gd name="connsiteY4" fmla="*/ 29978 h 979561"/>
                  <a:gd name="connsiteX0" fmla="*/ 507297 w 1075917"/>
                  <a:gd name="connsiteY0" fmla="*/ 73471 h 1024802"/>
                  <a:gd name="connsiteX1" fmla="*/ 14724 w 1075917"/>
                  <a:gd name="connsiteY1" fmla="*/ 337886 h 1024802"/>
                  <a:gd name="connsiteX2" fmla="*/ 704361 w 1075917"/>
                  <a:gd name="connsiteY2" fmla="*/ 1022091 h 1024802"/>
                  <a:gd name="connsiteX3" fmla="*/ 1044973 w 1075917"/>
                  <a:gd name="connsiteY3" fmla="*/ 562166 h 1024802"/>
                  <a:gd name="connsiteX4" fmla="*/ 507297 w 1075917"/>
                  <a:gd name="connsiteY4" fmla="*/ 73471 h 1024802"/>
                  <a:gd name="connsiteX0" fmla="*/ 1012338 w 1155271"/>
                  <a:gd name="connsiteY0" fmla="*/ 55406 h 1049095"/>
                  <a:gd name="connsiteX1" fmla="*/ 14724 w 1155271"/>
                  <a:gd name="connsiteY1" fmla="*/ 362179 h 1049095"/>
                  <a:gd name="connsiteX2" fmla="*/ 704361 w 1155271"/>
                  <a:gd name="connsiteY2" fmla="*/ 1046384 h 1049095"/>
                  <a:gd name="connsiteX3" fmla="*/ 1044973 w 1155271"/>
                  <a:gd name="connsiteY3" fmla="*/ 586459 h 1049095"/>
                  <a:gd name="connsiteX4" fmla="*/ 1012338 w 1155271"/>
                  <a:gd name="connsiteY4" fmla="*/ 55406 h 1049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5271" h="1049095">
                    <a:moveTo>
                      <a:pt x="1012338" y="55406"/>
                    </a:moveTo>
                    <a:cubicBezTo>
                      <a:pt x="840630" y="18026"/>
                      <a:pt x="181411" y="-147408"/>
                      <a:pt x="14724" y="362179"/>
                    </a:cubicBezTo>
                    <a:cubicBezTo>
                      <a:pt x="-104339" y="738417"/>
                      <a:pt x="532653" y="1009004"/>
                      <a:pt x="704361" y="1046384"/>
                    </a:cubicBezTo>
                    <a:cubicBezTo>
                      <a:pt x="876069" y="1083764"/>
                      <a:pt x="957660" y="724572"/>
                      <a:pt x="1044973" y="586459"/>
                    </a:cubicBezTo>
                    <a:cubicBezTo>
                      <a:pt x="1208486" y="343571"/>
                      <a:pt x="1184046" y="92786"/>
                      <a:pt x="1012338" y="55406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66" name="Freeform 265"/>
              <p:cNvSpPr/>
              <p:nvPr/>
            </p:nvSpPr>
            <p:spPr>
              <a:xfrm rot="4098993">
                <a:off x="3292849" y="4497954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67" name="Freeform 266"/>
              <p:cNvSpPr/>
              <p:nvPr/>
            </p:nvSpPr>
            <p:spPr>
              <a:xfrm rot="17829681">
                <a:off x="3042037" y="4386682"/>
                <a:ext cx="569917" cy="517536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75882 w 1053336"/>
                  <a:gd name="connsiteY0" fmla="*/ 3988 h 996132"/>
                  <a:gd name="connsiteX1" fmla="*/ 20228 w 1053336"/>
                  <a:gd name="connsiteY1" fmla="*/ 541913 h 996132"/>
                  <a:gd name="connsiteX2" fmla="*/ 504432 w 1053336"/>
                  <a:gd name="connsiteY2" fmla="*/ 994588 h 996132"/>
                  <a:gd name="connsiteX3" fmla="*/ 1009256 w 1053336"/>
                  <a:gd name="connsiteY3" fmla="*/ 670737 h 996132"/>
                  <a:gd name="connsiteX4" fmla="*/ 675882 w 1053336"/>
                  <a:gd name="connsiteY4" fmla="*/ 3988 h 996132"/>
                  <a:gd name="connsiteX0" fmla="*/ 671112 w 1048566"/>
                  <a:gd name="connsiteY0" fmla="*/ 3988 h 1131625"/>
                  <a:gd name="connsiteX1" fmla="*/ 15458 w 1048566"/>
                  <a:gd name="connsiteY1" fmla="*/ 541913 h 1131625"/>
                  <a:gd name="connsiteX2" fmla="*/ 663874 w 1048566"/>
                  <a:gd name="connsiteY2" fmla="*/ 1130662 h 1131625"/>
                  <a:gd name="connsiteX3" fmla="*/ 1004486 w 1048566"/>
                  <a:gd name="connsiteY3" fmla="*/ 670737 h 1131625"/>
                  <a:gd name="connsiteX4" fmla="*/ 671112 w 1048566"/>
                  <a:gd name="connsiteY4" fmla="*/ 3988 h 1131625"/>
                  <a:gd name="connsiteX0" fmla="*/ 466810 w 1035126"/>
                  <a:gd name="connsiteY0" fmla="*/ 29978 h 979561"/>
                  <a:gd name="connsiteX1" fmla="*/ 15458 w 1035126"/>
                  <a:gd name="connsiteY1" fmla="*/ 389849 h 979561"/>
                  <a:gd name="connsiteX2" fmla="*/ 663874 w 1035126"/>
                  <a:gd name="connsiteY2" fmla="*/ 978598 h 979561"/>
                  <a:gd name="connsiteX3" fmla="*/ 1004486 w 1035126"/>
                  <a:gd name="connsiteY3" fmla="*/ 518673 h 979561"/>
                  <a:gd name="connsiteX4" fmla="*/ 466810 w 1035126"/>
                  <a:gd name="connsiteY4" fmla="*/ 29978 h 979561"/>
                  <a:gd name="connsiteX0" fmla="*/ 507297 w 1075917"/>
                  <a:gd name="connsiteY0" fmla="*/ 73471 h 1024802"/>
                  <a:gd name="connsiteX1" fmla="*/ 14724 w 1075917"/>
                  <a:gd name="connsiteY1" fmla="*/ 337886 h 1024802"/>
                  <a:gd name="connsiteX2" fmla="*/ 704361 w 1075917"/>
                  <a:gd name="connsiteY2" fmla="*/ 1022091 h 1024802"/>
                  <a:gd name="connsiteX3" fmla="*/ 1044973 w 1075917"/>
                  <a:gd name="connsiteY3" fmla="*/ 562166 h 1024802"/>
                  <a:gd name="connsiteX4" fmla="*/ 507297 w 1075917"/>
                  <a:gd name="connsiteY4" fmla="*/ 73471 h 1024802"/>
                  <a:gd name="connsiteX0" fmla="*/ 1012338 w 1155271"/>
                  <a:gd name="connsiteY0" fmla="*/ 55406 h 1049095"/>
                  <a:gd name="connsiteX1" fmla="*/ 14724 w 1155271"/>
                  <a:gd name="connsiteY1" fmla="*/ 362179 h 1049095"/>
                  <a:gd name="connsiteX2" fmla="*/ 704361 w 1155271"/>
                  <a:gd name="connsiteY2" fmla="*/ 1046384 h 1049095"/>
                  <a:gd name="connsiteX3" fmla="*/ 1044973 w 1155271"/>
                  <a:gd name="connsiteY3" fmla="*/ 586459 h 1049095"/>
                  <a:gd name="connsiteX4" fmla="*/ 1012338 w 1155271"/>
                  <a:gd name="connsiteY4" fmla="*/ 55406 h 1049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5271" h="1049095">
                    <a:moveTo>
                      <a:pt x="1012338" y="55406"/>
                    </a:moveTo>
                    <a:cubicBezTo>
                      <a:pt x="840630" y="18026"/>
                      <a:pt x="181411" y="-147408"/>
                      <a:pt x="14724" y="362179"/>
                    </a:cubicBezTo>
                    <a:cubicBezTo>
                      <a:pt x="-104339" y="738417"/>
                      <a:pt x="532653" y="1009004"/>
                      <a:pt x="704361" y="1046384"/>
                    </a:cubicBezTo>
                    <a:cubicBezTo>
                      <a:pt x="876069" y="1083764"/>
                      <a:pt x="957660" y="724572"/>
                      <a:pt x="1044973" y="586459"/>
                    </a:cubicBezTo>
                    <a:cubicBezTo>
                      <a:pt x="1208486" y="343571"/>
                      <a:pt x="1184046" y="92786"/>
                      <a:pt x="1012338" y="55406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68" name="Freeform 267"/>
              <p:cNvSpPr/>
              <p:nvPr/>
            </p:nvSpPr>
            <p:spPr>
              <a:xfrm rot="4098993">
                <a:off x="2978438" y="4576740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70" name="Freeform 269"/>
              <p:cNvSpPr/>
              <p:nvPr/>
            </p:nvSpPr>
            <p:spPr>
              <a:xfrm rot="13701729">
                <a:off x="4159467" y="4910761"/>
                <a:ext cx="441931" cy="555990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520619 w 895833"/>
                  <a:gd name="connsiteY0" fmla="*/ 122215 h 1127044"/>
                  <a:gd name="connsiteX1" fmla="*/ 27124 w 895833"/>
                  <a:gd name="connsiteY1" fmla="*/ 319144 h 1127044"/>
                  <a:gd name="connsiteX2" fmla="*/ 349169 w 895833"/>
                  <a:gd name="connsiteY2" fmla="*/ 1112815 h 1127044"/>
                  <a:gd name="connsiteX3" fmla="*/ 853993 w 895833"/>
                  <a:gd name="connsiteY3" fmla="*/ 788964 h 1127044"/>
                  <a:gd name="connsiteX4" fmla="*/ 520619 w 895833"/>
                  <a:gd name="connsiteY4" fmla="*/ 122215 h 112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833" h="1127044">
                    <a:moveTo>
                      <a:pt x="520619" y="122215"/>
                    </a:moveTo>
                    <a:cubicBezTo>
                      <a:pt x="382808" y="43912"/>
                      <a:pt x="193811" y="-190443"/>
                      <a:pt x="27124" y="319144"/>
                    </a:cubicBezTo>
                    <a:cubicBezTo>
                      <a:pt x="-91939" y="695382"/>
                      <a:pt x="211358" y="1034512"/>
                      <a:pt x="349169" y="1112815"/>
                    </a:cubicBezTo>
                    <a:cubicBezTo>
                      <a:pt x="486980" y="1191118"/>
                      <a:pt x="766680" y="927077"/>
                      <a:pt x="853993" y="788964"/>
                    </a:cubicBezTo>
                    <a:cubicBezTo>
                      <a:pt x="1017506" y="546076"/>
                      <a:pt x="658430" y="200518"/>
                      <a:pt x="520619" y="122215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71" name="Freeform 270"/>
              <p:cNvSpPr/>
              <p:nvPr/>
            </p:nvSpPr>
            <p:spPr>
              <a:xfrm rot="12158569">
                <a:off x="4194877" y="4588481"/>
                <a:ext cx="454586" cy="696208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45125 w 1022192"/>
                  <a:gd name="connsiteY0" fmla="*/ 21620 h 1405190"/>
                  <a:gd name="connsiteX1" fmla="*/ 16475 w 1022192"/>
                  <a:gd name="connsiteY1" fmla="*/ 450245 h 1405190"/>
                  <a:gd name="connsiteX2" fmla="*/ 617678 w 1022192"/>
                  <a:gd name="connsiteY2" fmla="*/ 1403358 h 1405190"/>
                  <a:gd name="connsiteX3" fmla="*/ 978499 w 1022192"/>
                  <a:gd name="connsiteY3" fmla="*/ 688369 h 1405190"/>
                  <a:gd name="connsiteX4" fmla="*/ 645125 w 1022192"/>
                  <a:gd name="connsiteY4" fmla="*/ 21620 h 1405190"/>
                  <a:gd name="connsiteX0" fmla="*/ 545828 w 921486"/>
                  <a:gd name="connsiteY0" fmla="*/ 27387 h 1411279"/>
                  <a:gd name="connsiteX1" fmla="*/ 18954 w 921486"/>
                  <a:gd name="connsiteY1" fmla="*/ 434743 h 1411279"/>
                  <a:gd name="connsiteX2" fmla="*/ 518381 w 921486"/>
                  <a:gd name="connsiteY2" fmla="*/ 1409125 h 1411279"/>
                  <a:gd name="connsiteX3" fmla="*/ 879202 w 921486"/>
                  <a:gd name="connsiteY3" fmla="*/ 694136 h 1411279"/>
                  <a:gd name="connsiteX4" fmla="*/ 545828 w 921486"/>
                  <a:gd name="connsiteY4" fmla="*/ 27387 h 141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1486" h="1411279">
                    <a:moveTo>
                      <a:pt x="545828" y="27387"/>
                    </a:moveTo>
                    <a:cubicBezTo>
                      <a:pt x="402453" y="-15845"/>
                      <a:pt x="185641" y="-74844"/>
                      <a:pt x="18954" y="434743"/>
                    </a:cubicBezTo>
                    <a:cubicBezTo>
                      <a:pt x="-100109" y="810981"/>
                      <a:pt x="375006" y="1365893"/>
                      <a:pt x="518381" y="1409125"/>
                    </a:cubicBezTo>
                    <a:cubicBezTo>
                      <a:pt x="661756" y="1452357"/>
                      <a:pt x="791889" y="832249"/>
                      <a:pt x="879202" y="694136"/>
                    </a:cubicBezTo>
                    <a:cubicBezTo>
                      <a:pt x="1042715" y="451248"/>
                      <a:pt x="689203" y="70619"/>
                      <a:pt x="545828" y="27387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72" name="Freeform 271"/>
              <p:cNvSpPr/>
              <p:nvPr/>
            </p:nvSpPr>
            <p:spPr>
              <a:xfrm rot="10142310">
                <a:off x="4230385" y="4405056"/>
                <a:ext cx="341842" cy="600501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54650 w 1031717"/>
                  <a:gd name="connsiteY0" fmla="*/ 21620 h 1265564"/>
                  <a:gd name="connsiteX1" fmla="*/ 26000 w 1031717"/>
                  <a:gd name="connsiteY1" fmla="*/ 450245 h 1265564"/>
                  <a:gd name="connsiteX2" fmla="*/ 386661 w 1031717"/>
                  <a:gd name="connsiteY2" fmla="*/ 1263224 h 1265564"/>
                  <a:gd name="connsiteX3" fmla="*/ 988024 w 1031717"/>
                  <a:gd name="connsiteY3" fmla="*/ 688369 h 1265564"/>
                  <a:gd name="connsiteX4" fmla="*/ 654650 w 1031717"/>
                  <a:gd name="connsiteY4" fmla="*/ 21620 h 1265564"/>
                  <a:gd name="connsiteX0" fmla="*/ 461570 w 1018989"/>
                  <a:gd name="connsiteY0" fmla="*/ 34890 h 1220909"/>
                  <a:gd name="connsiteX1" fmla="*/ 26000 w 1018989"/>
                  <a:gd name="connsiteY1" fmla="*/ 405590 h 1220909"/>
                  <a:gd name="connsiteX2" fmla="*/ 386661 w 1018989"/>
                  <a:gd name="connsiteY2" fmla="*/ 1218569 h 1220909"/>
                  <a:gd name="connsiteX3" fmla="*/ 988024 w 1018989"/>
                  <a:gd name="connsiteY3" fmla="*/ 643714 h 1220909"/>
                  <a:gd name="connsiteX4" fmla="*/ 461570 w 1018989"/>
                  <a:gd name="connsiteY4" fmla="*/ 34890 h 1220909"/>
                  <a:gd name="connsiteX0" fmla="*/ 458552 w 692944"/>
                  <a:gd name="connsiteY0" fmla="*/ 32036 h 1217272"/>
                  <a:gd name="connsiteX1" fmla="*/ 22982 w 692944"/>
                  <a:gd name="connsiteY1" fmla="*/ 402736 h 1217272"/>
                  <a:gd name="connsiteX2" fmla="*/ 383643 w 692944"/>
                  <a:gd name="connsiteY2" fmla="*/ 1215715 h 1217272"/>
                  <a:gd name="connsiteX3" fmla="*/ 637461 w 692944"/>
                  <a:gd name="connsiteY3" fmla="*/ 602244 h 1217272"/>
                  <a:gd name="connsiteX4" fmla="*/ 458552 w 692944"/>
                  <a:gd name="connsiteY4" fmla="*/ 32036 h 1217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2944" h="1217272">
                    <a:moveTo>
                      <a:pt x="458552" y="32036"/>
                    </a:moveTo>
                    <a:cubicBezTo>
                      <a:pt x="356139" y="-1215"/>
                      <a:pt x="189669" y="-106851"/>
                      <a:pt x="22982" y="402736"/>
                    </a:cubicBezTo>
                    <a:cubicBezTo>
                      <a:pt x="-96081" y="778974"/>
                      <a:pt x="281230" y="1182464"/>
                      <a:pt x="383643" y="1215715"/>
                    </a:cubicBezTo>
                    <a:cubicBezTo>
                      <a:pt x="486056" y="1248966"/>
                      <a:pt x="550148" y="740357"/>
                      <a:pt x="637461" y="602244"/>
                    </a:cubicBezTo>
                    <a:cubicBezTo>
                      <a:pt x="800974" y="359356"/>
                      <a:pt x="560965" y="65287"/>
                      <a:pt x="458552" y="32036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73" name="Freeform 272"/>
              <p:cNvSpPr/>
              <p:nvPr/>
            </p:nvSpPr>
            <p:spPr>
              <a:xfrm rot="10142310">
                <a:off x="3948406" y="4370765"/>
                <a:ext cx="513759" cy="499349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49775 w 1026842"/>
                  <a:gd name="connsiteY0" fmla="*/ 100454 h 1103469"/>
                  <a:gd name="connsiteX1" fmla="*/ 21124 w 1026842"/>
                  <a:gd name="connsiteY1" fmla="*/ 335999 h 1103469"/>
                  <a:gd name="connsiteX2" fmla="*/ 478325 w 1026842"/>
                  <a:gd name="connsiteY2" fmla="*/ 1091054 h 1103469"/>
                  <a:gd name="connsiteX3" fmla="*/ 983149 w 1026842"/>
                  <a:gd name="connsiteY3" fmla="*/ 767203 h 1103469"/>
                  <a:gd name="connsiteX4" fmla="*/ 649775 w 1026842"/>
                  <a:gd name="connsiteY4" fmla="*/ 100454 h 1103469"/>
                  <a:gd name="connsiteX0" fmla="*/ 664368 w 1041435"/>
                  <a:gd name="connsiteY0" fmla="*/ 100454 h 1012227"/>
                  <a:gd name="connsiteX1" fmla="*/ 35717 w 1041435"/>
                  <a:gd name="connsiteY1" fmla="*/ 335999 h 1012227"/>
                  <a:gd name="connsiteX2" fmla="*/ 280531 w 1041435"/>
                  <a:gd name="connsiteY2" fmla="*/ 994513 h 1012227"/>
                  <a:gd name="connsiteX3" fmla="*/ 997742 w 1041435"/>
                  <a:gd name="connsiteY3" fmla="*/ 767203 h 1012227"/>
                  <a:gd name="connsiteX4" fmla="*/ 664368 w 1041435"/>
                  <a:gd name="connsiteY4" fmla="*/ 100454 h 101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1435" h="1012227">
                    <a:moveTo>
                      <a:pt x="664368" y="100454"/>
                    </a:moveTo>
                    <a:cubicBezTo>
                      <a:pt x="504031" y="28587"/>
                      <a:pt x="202404" y="-173588"/>
                      <a:pt x="35717" y="335999"/>
                    </a:cubicBezTo>
                    <a:cubicBezTo>
                      <a:pt x="-83346" y="712237"/>
                      <a:pt x="120194" y="922646"/>
                      <a:pt x="280531" y="994513"/>
                    </a:cubicBezTo>
                    <a:cubicBezTo>
                      <a:pt x="440869" y="1066380"/>
                      <a:pt x="910429" y="905316"/>
                      <a:pt x="997742" y="767203"/>
                    </a:cubicBezTo>
                    <a:cubicBezTo>
                      <a:pt x="1161255" y="524315"/>
                      <a:pt x="824706" y="172321"/>
                      <a:pt x="664368" y="100454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74" name="Freeform 273"/>
              <p:cNvSpPr/>
              <p:nvPr/>
            </p:nvSpPr>
            <p:spPr>
              <a:xfrm rot="10142310">
                <a:off x="3965646" y="4597186"/>
                <a:ext cx="441931" cy="555990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520619 w 895833"/>
                  <a:gd name="connsiteY0" fmla="*/ 122215 h 1127044"/>
                  <a:gd name="connsiteX1" fmla="*/ 27124 w 895833"/>
                  <a:gd name="connsiteY1" fmla="*/ 319144 h 1127044"/>
                  <a:gd name="connsiteX2" fmla="*/ 349169 w 895833"/>
                  <a:gd name="connsiteY2" fmla="*/ 1112815 h 1127044"/>
                  <a:gd name="connsiteX3" fmla="*/ 853993 w 895833"/>
                  <a:gd name="connsiteY3" fmla="*/ 788964 h 1127044"/>
                  <a:gd name="connsiteX4" fmla="*/ 520619 w 895833"/>
                  <a:gd name="connsiteY4" fmla="*/ 122215 h 1127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833" h="1127044">
                    <a:moveTo>
                      <a:pt x="520619" y="122215"/>
                    </a:moveTo>
                    <a:cubicBezTo>
                      <a:pt x="382808" y="43912"/>
                      <a:pt x="193811" y="-190443"/>
                      <a:pt x="27124" y="319144"/>
                    </a:cubicBezTo>
                    <a:cubicBezTo>
                      <a:pt x="-91939" y="695382"/>
                      <a:pt x="211358" y="1034512"/>
                      <a:pt x="349169" y="1112815"/>
                    </a:cubicBezTo>
                    <a:cubicBezTo>
                      <a:pt x="486980" y="1191118"/>
                      <a:pt x="766680" y="927077"/>
                      <a:pt x="853993" y="788964"/>
                    </a:cubicBezTo>
                    <a:cubicBezTo>
                      <a:pt x="1017506" y="546076"/>
                      <a:pt x="658430" y="200518"/>
                      <a:pt x="520619" y="122215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75" name="Freeform 274"/>
              <p:cNvSpPr/>
              <p:nvPr/>
            </p:nvSpPr>
            <p:spPr>
              <a:xfrm rot="8422064">
                <a:off x="4057261" y="4951482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76" name="Freeform 275"/>
              <p:cNvSpPr/>
              <p:nvPr/>
            </p:nvSpPr>
            <p:spPr>
              <a:xfrm rot="2462945">
                <a:off x="3820224" y="4221399"/>
                <a:ext cx="569917" cy="517536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75882 w 1053336"/>
                  <a:gd name="connsiteY0" fmla="*/ 3988 h 996132"/>
                  <a:gd name="connsiteX1" fmla="*/ 20228 w 1053336"/>
                  <a:gd name="connsiteY1" fmla="*/ 541913 h 996132"/>
                  <a:gd name="connsiteX2" fmla="*/ 504432 w 1053336"/>
                  <a:gd name="connsiteY2" fmla="*/ 994588 h 996132"/>
                  <a:gd name="connsiteX3" fmla="*/ 1009256 w 1053336"/>
                  <a:gd name="connsiteY3" fmla="*/ 670737 h 996132"/>
                  <a:gd name="connsiteX4" fmla="*/ 675882 w 1053336"/>
                  <a:gd name="connsiteY4" fmla="*/ 3988 h 996132"/>
                  <a:gd name="connsiteX0" fmla="*/ 671112 w 1048566"/>
                  <a:gd name="connsiteY0" fmla="*/ 3988 h 1131625"/>
                  <a:gd name="connsiteX1" fmla="*/ 15458 w 1048566"/>
                  <a:gd name="connsiteY1" fmla="*/ 541913 h 1131625"/>
                  <a:gd name="connsiteX2" fmla="*/ 663874 w 1048566"/>
                  <a:gd name="connsiteY2" fmla="*/ 1130662 h 1131625"/>
                  <a:gd name="connsiteX3" fmla="*/ 1004486 w 1048566"/>
                  <a:gd name="connsiteY3" fmla="*/ 670737 h 1131625"/>
                  <a:gd name="connsiteX4" fmla="*/ 671112 w 1048566"/>
                  <a:gd name="connsiteY4" fmla="*/ 3988 h 1131625"/>
                  <a:gd name="connsiteX0" fmla="*/ 466810 w 1035126"/>
                  <a:gd name="connsiteY0" fmla="*/ 29978 h 979561"/>
                  <a:gd name="connsiteX1" fmla="*/ 15458 w 1035126"/>
                  <a:gd name="connsiteY1" fmla="*/ 389849 h 979561"/>
                  <a:gd name="connsiteX2" fmla="*/ 663874 w 1035126"/>
                  <a:gd name="connsiteY2" fmla="*/ 978598 h 979561"/>
                  <a:gd name="connsiteX3" fmla="*/ 1004486 w 1035126"/>
                  <a:gd name="connsiteY3" fmla="*/ 518673 h 979561"/>
                  <a:gd name="connsiteX4" fmla="*/ 466810 w 1035126"/>
                  <a:gd name="connsiteY4" fmla="*/ 29978 h 979561"/>
                  <a:gd name="connsiteX0" fmla="*/ 507297 w 1075917"/>
                  <a:gd name="connsiteY0" fmla="*/ 73471 h 1024802"/>
                  <a:gd name="connsiteX1" fmla="*/ 14724 w 1075917"/>
                  <a:gd name="connsiteY1" fmla="*/ 337886 h 1024802"/>
                  <a:gd name="connsiteX2" fmla="*/ 704361 w 1075917"/>
                  <a:gd name="connsiteY2" fmla="*/ 1022091 h 1024802"/>
                  <a:gd name="connsiteX3" fmla="*/ 1044973 w 1075917"/>
                  <a:gd name="connsiteY3" fmla="*/ 562166 h 1024802"/>
                  <a:gd name="connsiteX4" fmla="*/ 507297 w 1075917"/>
                  <a:gd name="connsiteY4" fmla="*/ 73471 h 1024802"/>
                  <a:gd name="connsiteX0" fmla="*/ 1012338 w 1155271"/>
                  <a:gd name="connsiteY0" fmla="*/ 55406 h 1049095"/>
                  <a:gd name="connsiteX1" fmla="*/ 14724 w 1155271"/>
                  <a:gd name="connsiteY1" fmla="*/ 362179 h 1049095"/>
                  <a:gd name="connsiteX2" fmla="*/ 704361 w 1155271"/>
                  <a:gd name="connsiteY2" fmla="*/ 1046384 h 1049095"/>
                  <a:gd name="connsiteX3" fmla="*/ 1044973 w 1155271"/>
                  <a:gd name="connsiteY3" fmla="*/ 586459 h 1049095"/>
                  <a:gd name="connsiteX4" fmla="*/ 1012338 w 1155271"/>
                  <a:gd name="connsiteY4" fmla="*/ 55406 h 1049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5271" h="1049095">
                    <a:moveTo>
                      <a:pt x="1012338" y="55406"/>
                    </a:moveTo>
                    <a:cubicBezTo>
                      <a:pt x="840630" y="18026"/>
                      <a:pt x="181411" y="-147408"/>
                      <a:pt x="14724" y="362179"/>
                    </a:cubicBezTo>
                    <a:cubicBezTo>
                      <a:pt x="-104339" y="738417"/>
                      <a:pt x="532653" y="1009004"/>
                      <a:pt x="704361" y="1046384"/>
                    </a:cubicBezTo>
                    <a:cubicBezTo>
                      <a:pt x="876069" y="1083764"/>
                      <a:pt x="957660" y="724572"/>
                      <a:pt x="1044973" y="586459"/>
                    </a:cubicBezTo>
                    <a:cubicBezTo>
                      <a:pt x="1208486" y="343571"/>
                      <a:pt x="1184046" y="92786"/>
                      <a:pt x="1012338" y="55406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77" name="Freeform 276"/>
              <p:cNvSpPr/>
              <p:nvPr/>
            </p:nvSpPr>
            <p:spPr>
              <a:xfrm rot="8422064">
                <a:off x="3667205" y="4413467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78" name="Freeform 277"/>
              <p:cNvSpPr/>
              <p:nvPr/>
            </p:nvSpPr>
            <p:spPr>
              <a:xfrm rot="552752">
                <a:off x="3666284" y="4165203"/>
                <a:ext cx="569917" cy="517536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  <a:gd name="connsiteX0" fmla="*/ 675882 w 1053336"/>
                  <a:gd name="connsiteY0" fmla="*/ 3988 h 996132"/>
                  <a:gd name="connsiteX1" fmla="*/ 20228 w 1053336"/>
                  <a:gd name="connsiteY1" fmla="*/ 541913 h 996132"/>
                  <a:gd name="connsiteX2" fmla="*/ 504432 w 1053336"/>
                  <a:gd name="connsiteY2" fmla="*/ 994588 h 996132"/>
                  <a:gd name="connsiteX3" fmla="*/ 1009256 w 1053336"/>
                  <a:gd name="connsiteY3" fmla="*/ 670737 h 996132"/>
                  <a:gd name="connsiteX4" fmla="*/ 675882 w 1053336"/>
                  <a:gd name="connsiteY4" fmla="*/ 3988 h 996132"/>
                  <a:gd name="connsiteX0" fmla="*/ 671112 w 1048566"/>
                  <a:gd name="connsiteY0" fmla="*/ 3988 h 1131625"/>
                  <a:gd name="connsiteX1" fmla="*/ 15458 w 1048566"/>
                  <a:gd name="connsiteY1" fmla="*/ 541913 h 1131625"/>
                  <a:gd name="connsiteX2" fmla="*/ 663874 w 1048566"/>
                  <a:gd name="connsiteY2" fmla="*/ 1130662 h 1131625"/>
                  <a:gd name="connsiteX3" fmla="*/ 1004486 w 1048566"/>
                  <a:gd name="connsiteY3" fmla="*/ 670737 h 1131625"/>
                  <a:gd name="connsiteX4" fmla="*/ 671112 w 1048566"/>
                  <a:gd name="connsiteY4" fmla="*/ 3988 h 1131625"/>
                  <a:gd name="connsiteX0" fmla="*/ 466810 w 1035126"/>
                  <a:gd name="connsiteY0" fmla="*/ 29978 h 979561"/>
                  <a:gd name="connsiteX1" fmla="*/ 15458 w 1035126"/>
                  <a:gd name="connsiteY1" fmla="*/ 389849 h 979561"/>
                  <a:gd name="connsiteX2" fmla="*/ 663874 w 1035126"/>
                  <a:gd name="connsiteY2" fmla="*/ 978598 h 979561"/>
                  <a:gd name="connsiteX3" fmla="*/ 1004486 w 1035126"/>
                  <a:gd name="connsiteY3" fmla="*/ 518673 h 979561"/>
                  <a:gd name="connsiteX4" fmla="*/ 466810 w 1035126"/>
                  <a:gd name="connsiteY4" fmla="*/ 29978 h 979561"/>
                  <a:gd name="connsiteX0" fmla="*/ 507297 w 1075917"/>
                  <a:gd name="connsiteY0" fmla="*/ 73471 h 1024802"/>
                  <a:gd name="connsiteX1" fmla="*/ 14724 w 1075917"/>
                  <a:gd name="connsiteY1" fmla="*/ 337886 h 1024802"/>
                  <a:gd name="connsiteX2" fmla="*/ 704361 w 1075917"/>
                  <a:gd name="connsiteY2" fmla="*/ 1022091 h 1024802"/>
                  <a:gd name="connsiteX3" fmla="*/ 1044973 w 1075917"/>
                  <a:gd name="connsiteY3" fmla="*/ 562166 h 1024802"/>
                  <a:gd name="connsiteX4" fmla="*/ 507297 w 1075917"/>
                  <a:gd name="connsiteY4" fmla="*/ 73471 h 1024802"/>
                  <a:gd name="connsiteX0" fmla="*/ 1012338 w 1155271"/>
                  <a:gd name="connsiteY0" fmla="*/ 55406 h 1049095"/>
                  <a:gd name="connsiteX1" fmla="*/ 14724 w 1155271"/>
                  <a:gd name="connsiteY1" fmla="*/ 362179 h 1049095"/>
                  <a:gd name="connsiteX2" fmla="*/ 704361 w 1155271"/>
                  <a:gd name="connsiteY2" fmla="*/ 1046384 h 1049095"/>
                  <a:gd name="connsiteX3" fmla="*/ 1044973 w 1155271"/>
                  <a:gd name="connsiteY3" fmla="*/ 586459 h 1049095"/>
                  <a:gd name="connsiteX4" fmla="*/ 1012338 w 1155271"/>
                  <a:gd name="connsiteY4" fmla="*/ 55406 h 1049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5271" h="1049095">
                    <a:moveTo>
                      <a:pt x="1012338" y="55406"/>
                    </a:moveTo>
                    <a:cubicBezTo>
                      <a:pt x="840630" y="18026"/>
                      <a:pt x="181411" y="-147408"/>
                      <a:pt x="14724" y="362179"/>
                    </a:cubicBezTo>
                    <a:cubicBezTo>
                      <a:pt x="-104339" y="738417"/>
                      <a:pt x="532653" y="1009004"/>
                      <a:pt x="704361" y="1046384"/>
                    </a:cubicBezTo>
                    <a:cubicBezTo>
                      <a:pt x="876069" y="1083764"/>
                      <a:pt x="957660" y="724572"/>
                      <a:pt x="1044973" y="586459"/>
                    </a:cubicBezTo>
                    <a:cubicBezTo>
                      <a:pt x="1208486" y="343571"/>
                      <a:pt x="1184046" y="92786"/>
                      <a:pt x="1012338" y="55406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79" name="Freeform 278"/>
              <p:cNvSpPr/>
              <p:nvPr/>
            </p:nvSpPr>
            <p:spPr>
              <a:xfrm rot="8422064">
                <a:off x="3495362" y="4138637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80" name="Freeform 279"/>
              <p:cNvSpPr/>
              <p:nvPr/>
            </p:nvSpPr>
            <p:spPr>
              <a:xfrm rot="4098993">
                <a:off x="3282055" y="4386775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81" name="Freeform 280"/>
              <p:cNvSpPr/>
              <p:nvPr/>
            </p:nvSpPr>
            <p:spPr>
              <a:xfrm rot="4098993">
                <a:off x="3157051" y="4768001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82" name="Freeform 281"/>
              <p:cNvSpPr/>
              <p:nvPr/>
            </p:nvSpPr>
            <p:spPr>
              <a:xfrm rot="4098993">
                <a:off x="3743292" y="4386774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83" name="Freeform 282"/>
              <p:cNvSpPr/>
              <p:nvPr/>
            </p:nvSpPr>
            <p:spPr>
              <a:xfrm rot="4098993">
                <a:off x="3447612" y="4565367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84" name="Freeform 283"/>
              <p:cNvSpPr/>
              <p:nvPr/>
            </p:nvSpPr>
            <p:spPr>
              <a:xfrm rot="4098993">
                <a:off x="3295512" y="5069447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85" name="Freeform 284"/>
              <p:cNvSpPr/>
              <p:nvPr/>
            </p:nvSpPr>
            <p:spPr>
              <a:xfrm rot="4098993">
                <a:off x="3657296" y="5090576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86" name="Freeform 285"/>
              <p:cNvSpPr/>
              <p:nvPr/>
            </p:nvSpPr>
            <p:spPr>
              <a:xfrm rot="4098993">
                <a:off x="3933543" y="4722666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87" name="Freeform 286"/>
              <p:cNvSpPr/>
              <p:nvPr/>
            </p:nvSpPr>
            <p:spPr>
              <a:xfrm rot="4098993">
                <a:off x="3400360" y="4870306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88" name="Freeform 287"/>
              <p:cNvSpPr/>
              <p:nvPr/>
            </p:nvSpPr>
            <p:spPr>
              <a:xfrm rot="4098993">
                <a:off x="3657296" y="4838039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89" name="Freeform 288"/>
              <p:cNvSpPr/>
              <p:nvPr/>
            </p:nvSpPr>
            <p:spPr>
              <a:xfrm rot="4098993">
                <a:off x="3711019" y="4550044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90" name="Freeform 289"/>
              <p:cNvSpPr/>
              <p:nvPr/>
            </p:nvSpPr>
            <p:spPr>
              <a:xfrm rot="4098993">
                <a:off x="3588554" y="4646514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91" name="Freeform 290"/>
              <p:cNvSpPr/>
              <p:nvPr/>
            </p:nvSpPr>
            <p:spPr>
              <a:xfrm rot="4098993">
                <a:off x="2917888" y="4676257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92" name="Freeform 291"/>
              <p:cNvSpPr/>
              <p:nvPr/>
            </p:nvSpPr>
            <p:spPr>
              <a:xfrm rot="4098993">
                <a:off x="2955410" y="4940797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93" name="Freeform 292"/>
              <p:cNvSpPr/>
              <p:nvPr/>
            </p:nvSpPr>
            <p:spPr>
              <a:xfrm rot="4098993">
                <a:off x="3060169" y="4741420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94" name="Freeform 293"/>
              <p:cNvSpPr/>
              <p:nvPr/>
            </p:nvSpPr>
            <p:spPr>
              <a:xfrm rot="4098993">
                <a:off x="3268377" y="4645837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95" name="Freeform 294"/>
              <p:cNvSpPr/>
              <p:nvPr/>
            </p:nvSpPr>
            <p:spPr>
              <a:xfrm rot="4098993">
                <a:off x="3249384" y="4959765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296" name="Freeform 295"/>
              <p:cNvSpPr/>
              <p:nvPr/>
            </p:nvSpPr>
            <p:spPr>
              <a:xfrm rot="4098993">
                <a:off x="3592906" y="4836243"/>
                <a:ext cx="506560" cy="501622"/>
              </a:xfrm>
              <a:custGeom>
                <a:avLst/>
                <a:gdLst>
                  <a:gd name="connsiteX0" fmla="*/ 773776 w 779690"/>
                  <a:gd name="connsiteY0" fmla="*/ 58823 h 1117005"/>
                  <a:gd name="connsiteX1" fmla="*/ 11776 w 779690"/>
                  <a:gd name="connsiteY1" fmla="*/ 239798 h 1117005"/>
                  <a:gd name="connsiteX2" fmla="*/ 345151 w 779690"/>
                  <a:gd name="connsiteY2" fmla="*/ 1116098 h 1117005"/>
                  <a:gd name="connsiteX3" fmla="*/ 773776 w 779690"/>
                  <a:gd name="connsiteY3" fmla="*/ 58823 h 1117005"/>
                  <a:gd name="connsiteX0" fmla="*/ 1032329 w 1036116"/>
                  <a:gd name="connsiteY0" fmla="*/ 80520 h 1052329"/>
                  <a:gd name="connsiteX1" fmla="*/ 13154 w 1036116"/>
                  <a:gd name="connsiteY1" fmla="*/ 175770 h 1052329"/>
                  <a:gd name="connsiteX2" fmla="*/ 346529 w 1036116"/>
                  <a:gd name="connsiteY2" fmla="*/ 1052070 h 1052329"/>
                  <a:gd name="connsiteX3" fmla="*/ 1032329 w 1036116"/>
                  <a:gd name="connsiteY3" fmla="*/ 80520 h 1052329"/>
                  <a:gd name="connsiteX0" fmla="*/ 1032329 w 1086729"/>
                  <a:gd name="connsiteY0" fmla="*/ 198368 h 1170177"/>
                  <a:gd name="connsiteX1" fmla="*/ 13154 w 1086729"/>
                  <a:gd name="connsiteY1" fmla="*/ 293618 h 1170177"/>
                  <a:gd name="connsiteX2" fmla="*/ 346529 w 1086729"/>
                  <a:gd name="connsiteY2" fmla="*/ 1169918 h 1170177"/>
                  <a:gd name="connsiteX3" fmla="*/ 1032329 w 1086729"/>
                  <a:gd name="connsiteY3" fmla="*/ 198368 h 1170177"/>
                  <a:gd name="connsiteX0" fmla="*/ 995795 w 998788"/>
                  <a:gd name="connsiteY0" fmla="*/ 34298 h 1008297"/>
                  <a:gd name="connsiteX1" fmla="*/ 14720 w 998788"/>
                  <a:gd name="connsiteY1" fmla="*/ 300998 h 1008297"/>
                  <a:gd name="connsiteX2" fmla="*/ 309995 w 998788"/>
                  <a:gd name="connsiteY2" fmla="*/ 1005848 h 1008297"/>
                  <a:gd name="connsiteX3" fmla="*/ 995795 w 998788"/>
                  <a:gd name="connsiteY3" fmla="*/ 34298 h 1008297"/>
                  <a:gd name="connsiteX0" fmla="*/ 995795 w 998788"/>
                  <a:gd name="connsiteY0" fmla="*/ 104908 h 1078907"/>
                  <a:gd name="connsiteX1" fmla="*/ 14720 w 998788"/>
                  <a:gd name="connsiteY1" fmla="*/ 371608 h 1078907"/>
                  <a:gd name="connsiteX2" fmla="*/ 309995 w 998788"/>
                  <a:gd name="connsiteY2" fmla="*/ 1076458 h 1078907"/>
                  <a:gd name="connsiteX3" fmla="*/ 995795 w 998788"/>
                  <a:gd name="connsiteY3" fmla="*/ 104908 h 1078907"/>
                  <a:gd name="connsiteX0" fmla="*/ 1012083 w 1015076"/>
                  <a:gd name="connsiteY0" fmla="*/ 104908 h 1080072"/>
                  <a:gd name="connsiteX1" fmla="*/ 31008 w 1015076"/>
                  <a:gd name="connsiteY1" fmla="*/ 371608 h 1080072"/>
                  <a:gd name="connsiteX2" fmla="*/ 326283 w 1015076"/>
                  <a:gd name="connsiteY2" fmla="*/ 1076458 h 1080072"/>
                  <a:gd name="connsiteX3" fmla="*/ 1012083 w 1015076"/>
                  <a:gd name="connsiteY3" fmla="*/ 104908 h 1080072"/>
                  <a:gd name="connsiteX0" fmla="*/ 1002326 w 1011172"/>
                  <a:gd name="connsiteY0" fmla="*/ 95104 h 929244"/>
                  <a:gd name="connsiteX1" fmla="*/ 21251 w 1011172"/>
                  <a:gd name="connsiteY1" fmla="*/ 361804 h 929244"/>
                  <a:gd name="connsiteX2" fmla="*/ 478451 w 1011172"/>
                  <a:gd name="connsiteY2" fmla="*/ 923779 h 929244"/>
                  <a:gd name="connsiteX3" fmla="*/ 1002326 w 1011172"/>
                  <a:gd name="connsiteY3" fmla="*/ 95104 h 929244"/>
                  <a:gd name="connsiteX0" fmla="*/ 1002200 w 1089906"/>
                  <a:gd name="connsiteY0" fmla="*/ 82854 h 930356"/>
                  <a:gd name="connsiteX1" fmla="*/ 21125 w 1089906"/>
                  <a:gd name="connsiteY1" fmla="*/ 349554 h 930356"/>
                  <a:gd name="connsiteX2" fmla="*/ 478325 w 1089906"/>
                  <a:gd name="connsiteY2" fmla="*/ 911529 h 930356"/>
                  <a:gd name="connsiteX3" fmla="*/ 983149 w 1089906"/>
                  <a:gd name="connsiteY3" fmla="*/ 730553 h 930356"/>
                  <a:gd name="connsiteX4" fmla="*/ 1002200 w 1089906"/>
                  <a:gd name="connsiteY4" fmla="*/ 82854 h 930356"/>
                  <a:gd name="connsiteX0" fmla="*/ 716450 w 1004863"/>
                  <a:gd name="connsiteY0" fmla="*/ 45245 h 997522"/>
                  <a:gd name="connsiteX1" fmla="*/ 21125 w 1004863"/>
                  <a:gd name="connsiteY1" fmla="*/ 416720 h 997522"/>
                  <a:gd name="connsiteX2" fmla="*/ 478325 w 1004863"/>
                  <a:gd name="connsiteY2" fmla="*/ 978695 h 997522"/>
                  <a:gd name="connsiteX3" fmla="*/ 983149 w 1004863"/>
                  <a:gd name="connsiteY3" fmla="*/ 797719 h 997522"/>
                  <a:gd name="connsiteX4" fmla="*/ 716450 w 1004863"/>
                  <a:gd name="connsiteY4" fmla="*/ 45245 h 997522"/>
                  <a:gd name="connsiteX0" fmla="*/ 717026 w 1086632"/>
                  <a:gd name="connsiteY0" fmla="*/ 27629 h 962397"/>
                  <a:gd name="connsiteX1" fmla="*/ 21701 w 1086632"/>
                  <a:gd name="connsiteY1" fmla="*/ 399104 h 962397"/>
                  <a:gd name="connsiteX2" fmla="*/ 478901 w 1086632"/>
                  <a:gd name="connsiteY2" fmla="*/ 961079 h 962397"/>
                  <a:gd name="connsiteX3" fmla="*/ 1069450 w 1086632"/>
                  <a:gd name="connsiteY3" fmla="*/ 541978 h 962397"/>
                  <a:gd name="connsiteX4" fmla="*/ 717026 w 1086632"/>
                  <a:gd name="connsiteY4" fmla="*/ 27629 h 962397"/>
                  <a:gd name="connsiteX0" fmla="*/ 650351 w 1083826"/>
                  <a:gd name="connsiteY0" fmla="*/ 14789 h 1006707"/>
                  <a:gd name="connsiteX1" fmla="*/ 21701 w 1083826"/>
                  <a:gd name="connsiteY1" fmla="*/ 443414 h 1006707"/>
                  <a:gd name="connsiteX2" fmla="*/ 478901 w 1083826"/>
                  <a:gd name="connsiteY2" fmla="*/ 1005389 h 1006707"/>
                  <a:gd name="connsiteX3" fmla="*/ 1069450 w 1083826"/>
                  <a:gd name="connsiteY3" fmla="*/ 586288 h 1006707"/>
                  <a:gd name="connsiteX4" fmla="*/ 650351 w 1083826"/>
                  <a:gd name="connsiteY4" fmla="*/ 14789 h 1006707"/>
                  <a:gd name="connsiteX0" fmla="*/ 649775 w 1000610"/>
                  <a:gd name="connsiteY0" fmla="*/ 21620 h 1016835"/>
                  <a:gd name="connsiteX1" fmla="*/ 21125 w 1000610"/>
                  <a:gd name="connsiteY1" fmla="*/ 450245 h 1016835"/>
                  <a:gd name="connsiteX2" fmla="*/ 478325 w 1000610"/>
                  <a:gd name="connsiteY2" fmla="*/ 1012220 h 1016835"/>
                  <a:gd name="connsiteX3" fmla="*/ 983149 w 1000610"/>
                  <a:gd name="connsiteY3" fmla="*/ 688369 h 1016835"/>
                  <a:gd name="connsiteX4" fmla="*/ 649775 w 1000610"/>
                  <a:gd name="connsiteY4" fmla="*/ 21620 h 1016835"/>
                  <a:gd name="connsiteX0" fmla="*/ 649775 w 1026842"/>
                  <a:gd name="connsiteY0" fmla="*/ 21620 h 1016835"/>
                  <a:gd name="connsiteX1" fmla="*/ 21125 w 1026842"/>
                  <a:gd name="connsiteY1" fmla="*/ 450245 h 1016835"/>
                  <a:gd name="connsiteX2" fmla="*/ 478325 w 1026842"/>
                  <a:gd name="connsiteY2" fmla="*/ 1012220 h 1016835"/>
                  <a:gd name="connsiteX3" fmla="*/ 983149 w 1026842"/>
                  <a:gd name="connsiteY3" fmla="*/ 688369 h 1016835"/>
                  <a:gd name="connsiteX4" fmla="*/ 649775 w 1026842"/>
                  <a:gd name="connsiteY4" fmla="*/ 21620 h 1016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842" h="1016835">
                    <a:moveTo>
                      <a:pt x="649775" y="21620"/>
                    </a:moveTo>
                    <a:cubicBezTo>
                      <a:pt x="489438" y="-18067"/>
                      <a:pt x="187812" y="-59342"/>
                      <a:pt x="21125" y="450245"/>
                    </a:cubicBezTo>
                    <a:cubicBezTo>
                      <a:pt x="-97938" y="826483"/>
                      <a:pt x="317988" y="972533"/>
                      <a:pt x="478325" y="1012220"/>
                    </a:cubicBezTo>
                    <a:cubicBezTo>
                      <a:pt x="638662" y="1051907"/>
                      <a:pt x="895836" y="826482"/>
                      <a:pt x="983149" y="688369"/>
                    </a:cubicBezTo>
                    <a:cubicBezTo>
                      <a:pt x="1146662" y="445481"/>
                      <a:pt x="810112" y="61307"/>
                      <a:pt x="649775" y="21620"/>
                    </a:cubicBezTo>
                    <a:close/>
                  </a:path>
                </a:pathLst>
              </a:custGeom>
              <a:grpFill/>
              <a:ln>
                <a:noFill/>
              </a:ln>
              <a:scene3d>
                <a:camera prst="orthographicFront"/>
                <a:lightRig rig="threePt" dir="t">
                  <a:rot lat="0" lon="0" rev="600000"/>
                </a:lightRig>
              </a:scene3d>
              <a:sp3d>
                <a:bevelT w="1270000" h="381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</p:grpSp>
        <p:sp>
          <p:nvSpPr>
            <p:cNvPr id="301" name="Oval 300"/>
            <p:cNvSpPr/>
            <p:nvPr/>
          </p:nvSpPr>
          <p:spPr>
            <a:xfrm rot="2321270">
              <a:off x="7057824" y="5033263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04" name="Oval 303"/>
            <p:cNvSpPr/>
            <p:nvPr/>
          </p:nvSpPr>
          <p:spPr>
            <a:xfrm rot="2178420">
              <a:off x="7300810" y="5733149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20" name="Freeform 319"/>
            <p:cNvSpPr/>
            <p:nvPr/>
          </p:nvSpPr>
          <p:spPr>
            <a:xfrm rot="4098993">
              <a:off x="6985812" y="4920585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02" name="Oval 301"/>
            <p:cNvSpPr/>
            <p:nvPr/>
          </p:nvSpPr>
          <p:spPr>
            <a:xfrm rot="20767524">
              <a:off x="6577820" y="5185663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11" name="Oval 310"/>
            <p:cNvSpPr/>
            <p:nvPr/>
          </p:nvSpPr>
          <p:spPr>
            <a:xfrm rot="2178420">
              <a:off x="6772141" y="4972668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12" name="Oval 311"/>
            <p:cNvSpPr/>
            <p:nvPr/>
          </p:nvSpPr>
          <p:spPr>
            <a:xfrm rot="2178420">
              <a:off x="6772139" y="4952475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22" name="Freeform 321"/>
            <p:cNvSpPr/>
            <p:nvPr/>
          </p:nvSpPr>
          <p:spPr>
            <a:xfrm rot="4098993">
              <a:off x="6543171" y="4918751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23" name="Freeform 322"/>
            <p:cNvSpPr/>
            <p:nvPr/>
          </p:nvSpPr>
          <p:spPr>
            <a:xfrm rot="4098993">
              <a:off x="6825412" y="5218061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299" name="Oval 298"/>
            <p:cNvSpPr/>
            <p:nvPr/>
          </p:nvSpPr>
          <p:spPr>
            <a:xfrm rot="2321270">
              <a:off x="7251812" y="4486400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13" name="Oval 312"/>
            <p:cNvSpPr/>
            <p:nvPr/>
          </p:nvSpPr>
          <p:spPr>
            <a:xfrm rot="2178420">
              <a:off x="6733731" y="4543046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16" name="Oval 315"/>
            <p:cNvSpPr/>
            <p:nvPr/>
          </p:nvSpPr>
          <p:spPr>
            <a:xfrm rot="19885496">
              <a:off x="7531381" y="4383207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06" name="Oval 305"/>
            <p:cNvSpPr/>
            <p:nvPr/>
          </p:nvSpPr>
          <p:spPr>
            <a:xfrm rot="2178420">
              <a:off x="7830788" y="5430265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18" name="Oval 317"/>
            <p:cNvSpPr/>
            <p:nvPr/>
          </p:nvSpPr>
          <p:spPr>
            <a:xfrm rot="19885496">
              <a:off x="7668244" y="5571740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07" name="Oval 306"/>
            <p:cNvSpPr/>
            <p:nvPr/>
          </p:nvSpPr>
          <p:spPr>
            <a:xfrm rot="2178420">
              <a:off x="7900345" y="5032909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08" name="Oval 307"/>
            <p:cNvSpPr/>
            <p:nvPr/>
          </p:nvSpPr>
          <p:spPr>
            <a:xfrm rot="2178420">
              <a:off x="7247055" y="4909543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14" name="Oval 313"/>
            <p:cNvSpPr/>
            <p:nvPr/>
          </p:nvSpPr>
          <p:spPr>
            <a:xfrm rot="2178420">
              <a:off x="7750617" y="4599779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17" name="Oval 316"/>
            <p:cNvSpPr/>
            <p:nvPr/>
          </p:nvSpPr>
          <p:spPr>
            <a:xfrm rot="19885496">
              <a:off x="7477892" y="4659508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00" name="Oval 299"/>
            <p:cNvSpPr/>
            <p:nvPr/>
          </p:nvSpPr>
          <p:spPr>
            <a:xfrm rot="2321270">
              <a:off x="7537828" y="4880863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21" name="Freeform 320"/>
            <p:cNvSpPr/>
            <p:nvPr/>
          </p:nvSpPr>
          <p:spPr>
            <a:xfrm rot="4098993">
              <a:off x="7299792" y="4728846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24" name="Freeform 323"/>
            <p:cNvSpPr/>
            <p:nvPr/>
          </p:nvSpPr>
          <p:spPr>
            <a:xfrm rot="4098993">
              <a:off x="7566357" y="5343893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25" name="Freeform 324"/>
            <p:cNvSpPr/>
            <p:nvPr/>
          </p:nvSpPr>
          <p:spPr>
            <a:xfrm rot="4098993">
              <a:off x="7107489" y="5443431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09" name="Oval 308"/>
            <p:cNvSpPr/>
            <p:nvPr/>
          </p:nvSpPr>
          <p:spPr>
            <a:xfrm rot="2178420">
              <a:off x="6951375" y="5776630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03" name="Oval 302"/>
            <p:cNvSpPr/>
            <p:nvPr/>
          </p:nvSpPr>
          <p:spPr>
            <a:xfrm rot="20767524">
              <a:off x="6877237" y="5391796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10" name="Oval 309"/>
            <p:cNvSpPr/>
            <p:nvPr/>
          </p:nvSpPr>
          <p:spPr>
            <a:xfrm rot="2178420">
              <a:off x="6657729" y="5555295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453" name="Group 452"/>
          <p:cNvGrpSpPr/>
          <p:nvPr/>
        </p:nvGrpSpPr>
        <p:grpSpPr>
          <a:xfrm>
            <a:off x="-2449133" y="5055222"/>
            <a:ext cx="1834632" cy="1974163"/>
            <a:chOff x="3246903" y="3858106"/>
            <a:chExt cx="1834632" cy="1974163"/>
          </a:xfrm>
          <a:effectLst>
            <a:outerShdw blurRad="50800" dist="381000" dir="8100000" algn="tr" rotWithShape="0">
              <a:prstClr val="black">
                <a:alpha val="75000"/>
              </a:prstClr>
            </a:outerShdw>
          </a:effectLst>
        </p:grpSpPr>
        <p:sp>
          <p:nvSpPr>
            <p:cNvPr id="439" name="Freeform 438"/>
            <p:cNvSpPr/>
            <p:nvPr/>
          </p:nvSpPr>
          <p:spPr>
            <a:xfrm rot="4033174">
              <a:off x="4156337" y="4673094"/>
              <a:ext cx="407511" cy="403531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061" h="817996">
                  <a:moveTo>
                    <a:pt x="677800" y="88279"/>
                  </a:moveTo>
                  <a:cubicBezTo>
                    <a:pt x="559824" y="59046"/>
                    <a:pt x="202738" y="-193539"/>
                    <a:pt x="36051" y="316048"/>
                  </a:cubicBezTo>
                  <a:cubicBezTo>
                    <a:pt x="-83012" y="692286"/>
                    <a:pt x="121106" y="786065"/>
                    <a:pt x="239082" y="815298"/>
                  </a:cubicBezTo>
                  <a:cubicBezTo>
                    <a:pt x="357058" y="844531"/>
                    <a:pt x="656593" y="629560"/>
                    <a:pt x="743906" y="491447"/>
                  </a:cubicBezTo>
                  <a:cubicBezTo>
                    <a:pt x="907419" y="248559"/>
                    <a:pt x="795776" y="117512"/>
                    <a:pt x="677800" y="88279"/>
                  </a:cubicBezTo>
                  <a:close/>
                </a:path>
              </a:pathLst>
            </a:custGeom>
            <a:solidFill>
              <a:srgbClr val="FFC000">
                <a:alpha val="1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40" name="Freeform 439"/>
            <p:cNvSpPr/>
            <p:nvPr/>
          </p:nvSpPr>
          <p:spPr>
            <a:xfrm rot="4033174">
              <a:off x="3968175" y="4769080"/>
              <a:ext cx="407511" cy="403531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061" h="817996">
                  <a:moveTo>
                    <a:pt x="677800" y="88279"/>
                  </a:moveTo>
                  <a:cubicBezTo>
                    <a:pt x="559824" y="59046"/>
                    <a:pt x="202738" y="-193539"/>
                    <a:pt x="36051" y="316048"/>
                  </a:cubicBezTo>
                  <a:cubicBezTo>
                    <a:pt x="-83012" y="692286"/>
                    <a:pt x="121106" y="786065"/>
                    <a:pt x="239082" y="815298"/>
                  </a:cubicBezTo>
                  <a:cubicBezTo>
                    <a:pt x="357058" y="844531"/>
                    <a:pt x="656593" y="629560"/>
                    <a:pt x="743906" y="491447"/>
                  </a:cubicBezTo>
                  <a:cubicBezTo>
                    <a:pt x="907419" y="248559"/>
                    <a:pt x="795776" y="117512"/>
                    <a:pt x="677800" y="88279"/>
                  </a:cubicBezTo>
                  <a:close/>
                </a:path>
              </a:pathLst>
            </a:custGeom>
            <a:solidFill>
              <a:srgbClr val="FFC000">
                <a:alpha val="1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19" name="Freeform 418"/>
            <p:cNvSpPr/>
            <p:nvPr/>
          </p:nvSpPr>
          <p:spPr>
            <a:xfrm rot="4033174">
              <a:off x="4345489" y="4879128"/>
              <a:ext cx="322620" cy="427553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62285 w 810546"/>
                <a:gd name="connsiteY0" fmla="*/ 88279 h 799476"/>
                <a:gd name="connsiteX1" fmla="*/ 20536 w 810546"/>
                <a:gd name="connsiteY1" fmla="*/ 316048 h 799476"/>
                <a:gd name="connsiteX2" fmla="*/ 451882 w 810546"/>
                <a:gd name="connsiteY2" fmla="*/ 796552 h 799476"/>
                <a:gd name="connsiteX3" fmla="*/ 728391 w 810546"/>
                <a:gd name="connsiteY3" fmla="*/ 491447 h 799476"/>
                <a:gd name="connsiteX4" fmla="*/ 662285 w 810546"/>
                <a:gd name="connsiteY4" fmla="*/ 88279 h 799476"/>
                <a:gd name="connsiteX0" fmla="*/ 511942 w 653980"/>
                <a:gd name="connsiteY0" fmla="*/ 151999 h 866690"/>
                <a:gd name="connsiteX1" fmla="*/ 27443 w 653980"/>
                <a:gd name="connsiteY1" fmla="*/ 278276 h 866690"/>
                <a:gd name="connsiteX2" fmla="*/ 301539 w 653980"/>
                <a:gd name="connsiteY2" fmla="*/ 860272 h 866690"/>
                <a:gd name="connsiteX3" fmla="*/ 578048 w 653980"/>
                <a:gd name="connsiteY3" fmla="*/ 555167 h 866690"/>
                <a:gd name="connsiteX4" fmla="*/ 511942 w 653980"/>
                <a:gd name="connsiteY4" fmla="*/ 151999 h 866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3980" h="866690">
                  <a:moveTo>
                    <a:pt x="511942" y="151999"/>
                  </a:moveTo>
                  <a:cubicBezTo>
                    <a:pt x="420175" y="105851"/>
                    <a:pt x="194130" y="-231311"/>
                    <a:pt x="27443" y="278276"/>
                  </a:cubicBezTo>
                  <a:cubicBezTo>
                    <a:pt x="-91620" y="654514"/>
                    <a:pt x="209772" y="814124"/>
                    <a:pt x="301539" y="860272"/>
                  </a:cubicBezTo>
                  <a:cubicBezTo>
                    <a:pt x="393306" y="906420"/>
                    <a:pt x="490735" y="693280"/>
                    <a:pt x="578048" y="555167"/>
                  </a:cubicBezTo>
                  <a:cubicBezTo>
                    <a:pt x="741561" y="312279"/>
                    <a:pt x="603709" y="198147"/>
                    <a:pt x="511942" y="151999"/>
                  </a:cubicBezTo>
                  <a:close/>
                </a:path>
              </a:pathLst>
            </a:custGeom>
            <a:solidFill>
              <a:srgbClr val="FFC000">
                <a:alpha val="1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20" name="Freeform 419"/>
            <p:cNvSpPr/>
            <p:nvPr/>
          </p:nvSpPr>
          <p:spPr>
            <a:xfrm rot="4033174">
              <a:off x="4059120" y="5015922"/>
              <a:ext cx="407511" cy="403531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061" h="817996">
                  <a:moveTo>
                    <a:pt x="677800" y="88279"/>
                  </a:moveTo>
                  <a:cubicBezTo>
                    <a:pt x="559824" y="59046"/>
                    <a:pt x="202738" y="-193539"/>
                    <a:pt x="36051" y="316048"/>
                  </a:cubicBezTo>
                  <a:cubicBezTo>
                    <a:pt x="-83012" y="692286"/>
                    <a:pt x="121106" y="786065"/>
                    <a:pt x="239082" y="815298"/>
                  </a:cubicBezTo>
                  <a:cubicBezTo>
                    <a:pt x="357058" y="844531"/>
                    <a:pt x="656593" y="629560"/>
                    <a:pt x="743906" y="491447"/>
                  </a:cubicBezTo>
                  <a:cubicBezTo>
                    <a:pt x="907419" y="248559"/>
                    <a:pt x="795776" y="117512"/>
                    <a:pt x="677800" y="88279"/>
                  </a:cubicBezTo>
                  <a:close/>
                </a:path>
              </a:pathLst>
            </a:custGeom>
            <a:solidFill>
              <a:srgbClr val="FFC000">
                <a:alpha val="1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32" name="Freeform 431"/>
            <p:cNvSpPr/>
            <p:nvPr/>
          </p:nvSpPr>
          <p:spPr>
            <a:xfrm rot="7364056">
              <a:off x="4155019" y="5129439"/>
              <a:ext cx="373610" cy="417009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63993 w 812254"/>
                <a:gd name="connsiteY0" fmla="*/ 88279 h 688499"/>
                <a:gd name="connsiteX1" fmla="*/ 22244 w 812254"/>
                <a:gd name="connsiteY1" fmla="*/ 316048 h 688499"/>
                <a:gd name="connsiteX2" fmla="*/ 413257 w 812254"/>
                <a:gd name="connsiteY2" fmla="*/ 682622 h 688499"/>
                <a:gd name="connsiteX3" fmla="*/ 730099 w 812254"/>
                <a:gd name="connsiteY3" fmla="*/ 491447 h 688499"/>
                <a:gd name="connsiteX4" fmla="*/ 663993 w 812254"/>
                <a:gd name="connsiteY4" fmla="*/ 88279 h 688499"/>
                <a:gd name="connsiteX0" fmla="*/ 663742 w 812003"/>
                <a:gd name="connsiteY0" fmla="*/ 88279 h 717233"/>
                <a:gd name="connsiteX1" fmla="*/ 21993 w 812003"/>
                <a:gd name="connsiteY1" fmla="*/ 316048 h 717233"/>
                <a:gd name="connsiteX2" fmla="*/ 413006 w 812003"/>
                <a:gd name="connsiteY2" fmla="*/ 682622 h 717233"/>
                <a:gd name="connsiteX3" fmla="*/ 729848 w 812003"/>
                <a:gd name="connsiteY3" fmla="*/ 491447 h 717233"/>
                <a:gd name="connsiteX4" fmla="*/ 663742 w 812003"/>
                <a:gd name="connsiteY4" fmla="*/ 88279 h 717233"/>
                <a:gd name="connsiteX0" fmla="*/ 611328 w 757341"/>
                <a:gd name="connsiteY0" fmla="*/ 232600 h 845317"/>
                <a:gd name="connsiteX1" fmla="*/ 24588 w 757341"/>
                <a:gd name="connsiteY1" fmla="*/ 245398 h 845317"/>
                <a:gd name="connsiteX2" fmla="*/ 360592 w 757341"/>
                <a:gd name="connsiteY2" fmla="*/ 826943 h 845317"/>
                <a:gd name="connsiteX3" fmla="*/ 677434 w 757341"/>
                <a:gd name="connsiteY3" fmla="*/ 635768 h 845317"/>
                <a:gd name="connsiteX4" fmla="*/ 611328 w 757341"/>
                <a:gd name="connsiteY4" fmla="*/ 232600 h 845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341" h="845317">
                  <a:moveTo>
                    <a:pt x="611328" y="232600"/>
                  </a:moveTo>
                  <a:cubicBezTo>
                    <a:pt x="502521" y="167538"/>
                    <a:pt x="191275" y="-264189"/>
                    <a:pt x="24588" y="245398"/>
                  </a:cubicBezTo>
                  <a:cubicBezTo>
                    <a:pt x="-94475" y="621636"/>
                    <a:pt x="251785" y="761881"/>
                    <a:pt x="360592" y="826943"/>
                  </a:cubicBezTo>
                  <a:cubicBezTo>
                    <a:pt x="469399" y="892005"/>
                    <a:pt x="590121" y="773881"/>
                    <a:pt x="677434" y="635768"/>
                  </a:cubicBezTo>
                  <a:cubicBezTo>
                    <a:pt x="840947" y="392880"/>
                    <a:pt x="720135" y="297662"/>
                    <a:pt x="611328" y="232600"/>
                  </a:cubicBezTo>
                  <a:close/>
                </a:path>
              </a:pathLst>
            </a:custGeom>
            <a:solidFill>
              <a:srgbClr val="FFC000">
                <a:alpha val="1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31" name="Freeform 430"/>
            <p:cNvSpPr/>
            <p:nvPr/>
          </p:nvSpPr>
          <p:spPr>
            <a:xfrm rot="5977387">
              <a:off x="4391818" y="4996973"/>
              <a:ext cx="373610" cy="417009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63993 w 812254"/>
                <a:gd name="connsiteY0" fmla="*/ 88279 h 688499"/>
                <a:gd name="connsiteX1" fmla="*/ 22244 w 812254"/>
                <a:gd name="connsiteY1" fmla="*/ 316048 h 688499"/>
                <a:gd name="connsiteX2" fmla="*/ 413257 w 812254"/>
                <a:gd name="connsiteY2" fmla="*/ 682622 h 688499"/>
                <a:gd name="connsiteX3" fmla="*/ 730099 w 812254"/>
                <a:gd name="connsiteY3" fmla="*/ 491447 h 688499"/>
                <a:gd name="connsiteX4" fmla="*/ 663993 w 812254"/>
                <a:gd name="connsiteY4" fmla="*/ 88279 h 688499"/>
                <a:gd name="connsiteX0" fmla="*/ 663742 w 812003"/>
                <a:gd name="connsiteY0" fmla="*/ 88279 h 717233"/>
                <a:gd name="connsiteX1" fmla="*/ 21993 w 812003"/>
                <a:gd name="connsiteY1" fmla="*/ 316048 h 717233"/>
                <a:gd name="connsiteX2" fmla="*/ 413006 w 812003"/>
                <a:gd name="connsiteY2" fmla="*/ 682622 h 717233"/>
                <a:gd name="connsiteX3" fmla="*/ 729848 w 812003"/>
                <a:gd name="connsiteY3" fmla="*/ 491447 h 717233"/>
                <a:gd name="connsiteX4" fmla="*/ 663742 w 812003"/>
                <a:gd name="connsiteY4" fmla="*/ 88279 h 717233"/>
                <a:gd name="connsiteX0" fmla="*/ 611328 w 757341"/>
                <a:gd name="connsiteY0" fmla="*/ 232600 h 845317"/>
                <a:gd name="connsiteX1" fmla="*/ 24588 w 757341"/>
                <a:gd name="connsiteY1" fmla="*/ 245398 h 845317"/>
                <a:gd name="connsiteX2" fmla="*/ 360592 w 757341"/>
                <a:gd name="connsiteY2" fmla="*/ 826943 h 845317"/>
                <a:gd name="connsiteX3" fmla="*/ 677434 w 757341"/>
                <a:gd name="connsiteY3" fmla="*/ 635768 h 845317"/>
                <a:gd name="connsiteX4" fmla="*/ 611328 w 757341"/>
                <a:gd name="connsiteY4" fmla="*/ 232600 h 845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341" h="845317">
                  <a:moveTo>
                    <a:pt x="611328" y="232600"/>
                  </a:moveTo>
                  <a:cubicBezTo>
                    <a:pt x="502521" y="167538"/>
                    <a:pt x="191275" y="-264189"/>
                    <a:pt x="24588" y="245398"/>
                  </a:cubicBezTo>
                  <a:cubicBezTo>
                    <a:pt x="-94475" y="621636"/>
                    <a:pt x="251785" y="761881"/>
                    <a:pt x="360592" y="826943"/>
                  </a:cubicBezTo>
                  <a:cubicBezTo>
                    <a:pt x="469399" y="892005"/>
                    <a:pt x="590121" y="773881"/>
                    <a:pt x="677434" y="635768"/>
                  </a:cubicBezTo>
                  <a:cubicBezTo>
                    <a:pt x="840947" y="392880"/>
                    <a:pt x="720135" y="297662"/>
                    <a:pt x="611328" y="232600"/>
                  </a:cubicBezTo>
                  <a:close/>
                </a:path>
              </a:pathLst>
            </a:custGeom>
            <a:solidFill>
              <a:srgbClr val="FFC000">
                <a:alpha val="1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30" name="Freeform 429"/>
            <p:cNvSpPr/>
            <p:nvPr/>
          </p:nvSpPr>
          <p:spPr>
            <a:xfrm rot="4033174">
              <a:off x="4482305" y="4824987"/>
              <a:ext cx="373610" cy="417009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63993 w 812254"/>
                <a:gd name="connsiteY0" fmla="*/ 88279 h 688499"/>
                <a:gd name="connsiteX1" fmla="*/ 22244 w 812254"/>
                <a:gd name="connsiteY1" fmla="*/ 316048 h 688499"/>
                <a:gd name="connsiteX2" fmla="*/ 413257 w 812254"/>
                <a:gd name="connsiteY2" fmla="*/ 682622 h 688499"/>
                <a:gd name="connsiteX3" fmla="*/ 730099 w 812254"/>
                <a:gd name="connsiteY3" fmla="*/ 491447 h 688499"/>
                <a:gd name="connsiteX4" fmla="*/ 663993 w 812254"/>
                <a:gd name="connsiteY4" fmla="*/ 88279 h 688499"/>
                <a:gd name="connsiteX0" fmla="*/ 663742 w 812003"/>
                <a:gd name="connsiteY0" fmla="*/ 88279 h 717233"/>
                <a:gd name="connsiteX1" fmla="*/ 21993 w 812003"/>
                <a:gd name="connsiteY1" fmla="*/ 316048 h 717233"/>
                <a:gd name="connsiteX2" fmla="*/ 413006 w 812003"/>
                <a:gd name="connsiteY2" fmla="*/ 682622 h 717233"/>
                <a:gd name="connsiteX3" fmla="*/ 729848 w 812003"/>
                <a:gd name="connsiteY3" fmla="*/ 491447 h 717233"/>
                <a:gd name="connsiteX4" fmla="*/ 663742 w 812003"/>
                <a:gd name="connsiteY4" fmla="*/ 88279 h 717233"/>
                <a:gd name="connsiteX0" fmla="*/ 611328 w 757341"/>
                <a:gd name="connsiteY0" fmla="*/ 232600 h 845317"/>
                <a:gd name="connsiteX1" fmla="*/ 24588 w 757341"/>
                <a:gd name="connsiteY1" fmla="*/ 245398 h 845317"/>
                <a:gd name="connsiteX2" fmla="*/ 360592 w 757341"/>
                <a:gd name="connsiteY2" fmla="*/ 826943 h 845317"/>
                <a:gd name="connsiteX3" fmla="*/ 677434 w 757341"/>
                <a:gd name="connsiteY3" fmla="*/ 635768 h 845317"/>
                <a:gd name="connsiteX4" fmla="*/ 611328 w 757341"/>
                <a:gd name="connsiteY4" fmla="*/ 232600 h 845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7341" h="845317">
                  <a:moveTo>
                    <a:pt x="611328" y="232600"/>
                  </a:moveTo>
                  <a:cubicBezTo>
                    <a:pt x="502521" y="167538"/>
                    <a:pt x="191275" y="-264189"/>
                    <a:pt x="24588" y="245398"/>
                  </a:cubicBezTo>
                  <a:cubicBezTo>
                    <a:pt x="-94475" y="621636"/>
                    <a:pt x="251785" y="761881"/>
                    <a:pt x="360592" y="826943"/>
                  </a:cubicBezTo>
                  <a:cubicBezTo>
                    <a:pt x="469399" y="892005"/>
                    <a:pt x="590121" y="773881"/>
                    <a:pt x="677434" y="635768"/>
                  </a:cubicBezTo>
                  <a:cubicBezTo>
                    <a:pt x="840947" y="392880"/>
                    <a:pt x="720135" y="297662"/>
                    <a:pt x="611328" y="232600"/>
                  </a:cubicBezTo>
                  <a:close/>
                </a:path>
              </a:pathLst>
            </a:custGeom>
            <a:solidFill>
              <a:srgbClr val="FFC000">
                <a:alpha val="1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29" name="Oval 328"/>
            <p:cNvSpPr/>
            <p:nvPr/>
          </p:nvSpPr>
          <p:spPr>
            <a:xfrm rot="2178420">
              <a:off x="3815305" y="4397434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30" name="Oval 329"/>
            <p:cNvSpPr/>
            <p:nvPr/>
          </p:nvSpPr>
          <p:spPr>
            <a:xfrm rot="19885496">
              <a:off x="4045381" y="5223064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56" name="Freeform 355"/>
            <p:cNvSpPr/>
            <p:nvPr/>
          </p:nvSpPr>
          <p:spPr>
            <a:xfrm rot="3559419">
              <a:off x="3342157" y="4311949"/>
              <a:ext cx="441931" cy="555990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520619 w 895833"/>
                <a:gd name="connsiteY0" fmla="*/ 122215 h 1127044"/>
                <a:gd name="connsiteX1" fmla="*/ 27124 w 895833"/>
                <a:gd name="connsiteY1" fmla="*/ 319144 h 1127044"/>
                <a:gd name="connsiteX2" fmla="*/ 349169 w 895833"/>
                <a:gd name="connsiteY2" fmla="*/ 1112815 h 1127044"/>
                <a:gd name="connsiteX3" fmla="*/ 853993 w 895833"/>
                <a:gd name="connsiteY3" fmla="*/ 788964 h 1127044"/>
                <a:gd name="connsiteX4" fmla="*/ 520619 w 895833"/>
                <a:gd name="connsiteY4" fmla="*/ 122215 h 112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833" h="1127044">
                  <a:moveTo>
                    <a:pt x="520619" y="122215"/>
                  </a:moveTo>
                  <a:cubicBezTo>
                    <a:pt x="382808" y="43912"/>
                    <a:pt x="193811" y="-190443"/>
                    <a:pt x="27124" y="319144"/>
                  </a:cubicBezTo>
                  <a:cubicBezTo>
                    <a:pt x="-91939" y="695382"/>
                    <a:pt x="211358" y="1034512"/>
                    <a:pt x="349169" y="1112815"/>
                  </a:cubicBezTo>
                  <a:cubicBezTo>
                    <a:pt x="486980" y="1191118"/>
                    <a:pt x="766680" y="927077"/>
                    <a:pt x="853993" y="788964"/>
                  </a:cubicBezTo>
                  <a:cubicBezTo>
                    <a:pt x="1017506" y="546076"/>
                    <a:pt x="658430" y="200518"/>
                    <a:pt x="520619" y="122215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57" name="Freeform 356"/>
            <p:cNvSpPr/>
            <p:nvPr/>
          </p:nvSpPr>
          <p:spPr>
            <a:xfrm rot="2016259">
              <a:off x="3246903" y="4481474"/>
              <a:ext cx="454586" cy="696208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645125 w 1022192"/>
                <a:gd name="connsiteY0" fmla="*/ 21620 h 1405190"/>
                <a:gd name="connsiteX1" fmla="*/ 16475 w 1022192"/>
                <a:gd name="connsiteY1" fmla="*/ 450245 h 1405190"/>
                <a:gd name="connsiteX2" fmla="*/ 617678 w 1022192"/>
                <a:gd name="connsiteY2" fmla="*/ 1403358 h 1405190"/>
                <a:gd name="connsiteX3" fmla="*/ 978499 w 1022192"/>
                <a:gd name="connsiteY3" fmla="*/ 688369 h 1405190"/>
                <a:gd name="connsiteX4" fmla="*/ 645125 w 1022192"/>
                <a:gd name="connsiteY4" fmla="*/ 21620 h 1405190"/>
                <a:gd name="connsiteX0" fmla="*/ 545828 w 921486"/>
                <a:gd name="connsiteY0" fmla="*/ 27387 h 1411279"/>
                <a:gd name="connsiteX1" fmla="*/ 18954 w 921486"/>
                <a:gd name="connsiteY1" fmla="*/ 434743 h 1411279"/>
                <a:gd name="connsiteX2" fmla="*/ 518381 w 921486"/>
                <a:gd name="connsiteY2" fmla="*/ 1409125 h 1411279"/>
                <a:gd name="connsiteX3" fmla="*/ 879202 w 921486"/>
                <a:gd name="connsiteY3" fmla="*/ 694136 h 1411279"/>
                <a:gd name="connsiteX4" fmla="*/ 545828 w 921486"/>
                <a:gd name="connsiteY4" fmla="*/ 27387 h 141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486" h="1411279">
                  <a:moveTo>
                    <a:pt x="545828" y="27387"/>
                  </a:moveTo>
                  <a:cubicBezTo>
                    <a:pt x="402453" y="-15845"/>
                    <a:pt x="185641" y="-74844"/>
                    <a:pt x="18954" y="434743"/>
                  </a:cubicBezTo>
                  <a:cubicBezTo>
                    <a:pt x="-100109" y="810981"/>
                    <a:pt x="375006" y="1365893"/>
                    <a:pt x="518381" y="1409125"/>
                  </a:cubicBezTo>
                  <a:cubicBezTo>
                    <a:pt x="661756" y="1452357"/>
                    <a:pt x="791889" y="832249"/>
                    <a:pt x="879202" y="694136"/>
                  </a:cubicBezTo>
                  <a:cubicBezTo>
                    <a:pt x="1042715" y="451248"/>
                    <a:pt x="689203" y="70619"/>
                    <a:pt x="545828" y="27387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58" name="Freeform 357"/>
            <p:cNvSpPr/>
            <p:nvPr/>
          </p:nvSpPr>
          <p:spPr>
            <a:xfrm>
              <a:off x="3279781" y="4760354"/>
              <a:ext cx="341842" cy="600501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654650 w 1031717"/>
                <a:gd name="connsiteY0" fmla="*/ 21620 h 1265564"/>
                <a:gd name="connsiteX1" fmla="*/ 26000 w 1031717"/>
                <a:gd name="connsiteY1" fmla="*/ 450245 h 1265564"/>
                <a:gd name="connsiteX2" fmla="*/ 386661 w 1031717"/>
                <a:gd name="connsiteY2" fmla="*/ 1263224 h 1265564"/>
                <a:gd name="connsiteX3" fmla="*/ 988024 w 1031717"/>
                <a:gd name="connsiteY3" fmla="*/ 688369 h 1265564"/>
                <a:gd name="connsiteX4" fmla="*/ 654650 w 1031717"/>
                <a:gd name="connsiteY4" fmla="*/ 21620 h 1265564"/>
                <a:gd name="connsiteX0" fmla="*/ 461570 w 1018989"/>
                <a:gd name="connsiteY0" fmla="*/ 34890 h 1220909"/>
                <a:gd name="connsiteX1" fmla="*/ 26000 w 1018989"/>
                <a:gd name="connsiteY1" fmla="*/ 405590 h 1220909"/>
                <a:gd name="connsiteX2" fmla="*/ 386661 w 1018989"/>
                <a:gd name="connsiteY2" fmla="*/ 1218569 h 1220909"/>
                <a:gd name="connsiteX3" fmla="*/ 988024 w 1018989"/>
                <a:gd name="connsiteY3" fmla="*/ 643714 h 1220909"/>
                <a:gd name="connsiteX4" fmla="*/ 461570 w 1018989"/>
                <a:gd name="connsiteY4" fmla="*/ 34890 h 1220909"/>
                <a:gd name="connsiteX0" fmla="*/ 458552 w 692944"/>
                <a:gd name="connsiteY0" fmla="*/ 32036 h 1217272"/>
                <a:gd name="connsiteX1" fmla="*/ 22982 w 692944"/>
                <a:gd name="connsiteY1" fmla="*/ 402736 h 1217272"/>
                <a:gd name="connsiteX2" fmla="*/ 383643 w 692944"/>
                <a:gd name="connsiteY2" fmla="*/ 1215715 h 1217272"/>
                <a:gd name="connsiteX3" fmla="*/ 637461 w 692944"/>
                <a:gd name="connsiteY3" fmla="*/ 602244 h 1217272"/>
                <a:gd name="connsiteX4" fmla="*/ 458552 w 692944"/>
                <a:gd name="connsiteY4" fmla="*/ 32036 h 1217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944" h="1217272">
                  <a:moveTo>
                    <a:pt x="458552" y="32036"/>
                  </a:moveTo>
                  <a:cubicBezTo>
                    <a:pt x="356139" y="-1215"/>
                    <a:pt x="189669" y="-106851"/>
                    <a:pt x="22982" y="402736"/>
                  </a:cubicBezTo>
                  <a:cubicBezTo>
                    <a:pt x="-96081" y="778974"/>
                    <a:pt x="281230" y="1182464"/>
                    <a:pt x="383643" y="1215715"/>
                  </a:cubicBezTo>
                  <a:cubicBezTo>
                    <a:pt x="486056" y="1248966"/>
                    <a:pt x="550148" y="740357"/>
                    <a:pt x="637461" y="602244"/>
                  </a:cubicBezTo>
                  <a:cubicBezTo>
                    <a:pt x="800974" y="359356"/>
                    <a:pt x="560965" y="65287"/>
                    <a:pt x="458552" y="32036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59" name="Freeform 358"/>
            <p:cNvSpPr/>
            <p:nvPr/>
          </p:nvSpPr>
          <p:spPr>
            <a:xfrm>
              <a:off x="3370129" y="4931521"/>
              <a:ext cx="513759" cy="499349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649775 w 1026842"/>
                <a:gd name="connsiteY0" fmla="*/ 100454 h 1103469"/>
                <a:gd name="connsiteX1" fmla="*/ 21124 w 1026842"/>
                <a:gd name="connsiteY1" fmla="*/ 335999 h 1103469"/>
                <a:gd name="connsiteX2" fmla="*/ 478325 w 1026842"/>
                <a:gd name="connsiteY2" fmla="*/ 1091054 h 1103469"/>
                <a:gd name="connsiteX3" fmla="*/ 983149 w 1026842"/>
                <a:gd name="connsiteY3" fmla="*/ 767203 h 1103469"/>
                <a:gd name="connsiteX4" fmla="*/ 649775 w 1026842"/>
                <a:gd name="connsiteY4" fmla="*/ 100454 h 1103469"/>
                <a:gd name="connsiteX0" fmla="*/ 664368 w 1041435"/>
                <a:gd name="connsiteY0" fmla="*/ 100454 h 1012227"/>
                <a:gd name="connsiteX1" fmla="*/ 35717 w 1041435"/>
                <a:gd name="connsiteY1" fmla="*/ 335999 h 1012227"/>
                <a:gd name="connsiteX2" fmla="*/ 280531 w 1041435"/>
                <a:gd name="connsiteY2" fmla="*/ 994513 h 1012227"/>
                <a:gd name="connsiteX3" fmla="*/ 997742 w 1041435"/>
                <a:gd name="connsiteY3" fmla="*/ 767203 h 1012227"/>
                <a:gd name="connsiteX4" fmla="*/ 664368 w 1041435"/>
                <a:gd name="connsiteY4" fmla="*/ 100454 h 101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435" h="1012227">
                  <a:moveTo>
                    <a:pt x="664368" y="100454"/>
                  </a:moveTo>
                  <a:cubicBezTo>
                    <a:pt x="504031" y="28587"/>
                    <a:pt x="202404" y="-173588"/>
                    <a:pt x="35717" y="335999"/>
                  </a:cubicBezTo>
                  <a:cubicBezTo>
                    <a:pt x="-83346" y="712237"/>
                    <a:pt x="120194" y="922646"/>
                    <a:pt x="280531" y="994513"/>
                  </a:cubicBezTo>
                  <a:cubicBezTo>
                    <a:pt x="440869" y="1066380"/>
                    <a:pt x="910429" y="905316"/>
                    <a:pt x="997742" y="767203"/>
                  </a:cubicBezTo>
                  <a:cubicBezTo>
                    <a:pt x="1161255" y="524315"/>
                    <a:pt x="824706" y="172321"/>
                    <a:pt x="664368" y="100454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60" name="Freeform 359"/>
            <p:cNvSpPr/>
            <p:nvPr/>
          </p:nvSpPr>
          <p:spPr>
            <a:xfrm>
              <a:off x="3472815" y="4656658"/>
              <a:ext cx="441931" cy="555990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520619 w 895833"/>
                <a:gd name="connsiteY0" fmla="*/ 122215 h 1127044"/>
                <a:gd name="connsiteX1" fmla="*/ 27124 w 895833"/>
                <a:gd name="connsiteY1" fmla="*/ 319144 h 1127044"/>
                <a:gd name="connsiteX2" fmla="*/ 349169 w 895833"/>
                <a:gd name="connsiteY2" fmla="*/ 1112815 h 1127044"/>
                <a:gd name="connsiteX3" fmla="*/ 853993 w 895833"/>
                <a:gd name="connsiteY3" fmla="*/ 788964 h 1127044"/>
                <a:gd name="connsiteX4" fmla="*/ 520619 w 895833"/>
                <a:gd name="connsiteY4" fmla="*/ 122215 h 112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833" h="1127044">
                  <a:moveTo>
                    <a:pt x="520619" y="122215"/>
                  </a:moveTo>
                  <a:cubicBezTo>
                    <a:pt x="382808" y="43912"/>
                    <a:pt x="193811" y="-190443"/>
                    <a:pt x="27124" y="319144"/>
                  </a:cubicBezTo>
                  <a:cubicBezTo>
                    <a:pt x="-91939" y="695382"/>
                    <a:pt x="211358" y="1034512"/>
                    <a:pt x="349169" y="1112815"/>
                  </a:cubicBezTo>
                  <a:cubicBezTo>
                    <a:pt x="486980" y="1191118"/>
                    <a:pt x="766680" y="927077"/>
                    <a:pt x="853993" y="788964"/>
                  </a:cubicBezTo>
                  <a:cubicBezTo>
                    <a:pt x="1017506" y="546076"/>
                    <a:pt x="658430" y="200518"/>
                    <a:pt x="520619" y="122215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61" name="Freeform 360"/>
            <p:cNvSpPr/>
            <p:nvPr/>
          </p:nvSpPr>
          <p:spPr>
            <a:xfrm rot="19879754">
              <a:off x="3381032" y="4339133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62" name="Freeform 361"/>
            <p:cNvSpPr/>
            <p:nvPr/>
          </p:nvSpPr>
          <p:spPr>
            <a:xfrm rot="13920635">
              <a:off x="3413654" y="5079176"/>
              <a:ext cx="569917" cy="517536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675882 w 1053336"/>
                <a:gd name="connsiteY0" fmla="*/ 3988 h 996132"/>
                <a:gd name="connsiteX1" fmla="*/ 20228 w 1053336"/>
                <a:gd name="connsiteY1" fmla="*/ 541913 h 996132"/>
                <a:gd name="connsiteX2" fmla="*/ 504432 w 1053336"/>
                <a:gd name="connsiteY2" fmla="*/ 994588 h 996132"/>
                <a:gd name="connsiteX3" fmla="*/ 1009256 w 1053336"/>
                <a:gd name="connsiteY3" fmla="*/ 670737 h 996132"/>
                <a:gd name="connsiteX4" fmla="*/ 675882 w 1053336"/>
                <a:gd name="connsiteY4" fmla="*/ 3988 h 996132"/>
                <a:gd name="connsiteX0" fmla="*/ 671112 w 1048566"/>
                <a:gd name="connsiteY0" fmla="*/ 3988 h 1131625"/>
                <a:gd name="connsiteX1" fmla="*/ 15458 w 1048566"/>
                <a:gd name="connsiteY1" fmla="*/ 541913 h 1131625"/>
                <a:gd name="connsiteX2" fmla="*/ 663874 w 1048566"/>
                <a:gd name="connsiteY2" fmla="*/ 1130662 h 1131625"/>
                <a:gd name="connsiteX3" fmla="*/ 1004486 w 1048566"/>
                <a:gd name="connsiteY3" fmla="*/ 670737 h 1131625"/>
                <a:gd name="connsiteX4" fmla="*/ 671112 w 1048566"/>
                <a:gd name="connsiteY4" fmla="*/ 3988 h 1131625"/>
                <a:gd name="connsiteX0" fmla="*/ 466810 w 1035126"/>
                <a:gd name="connsiteY0" fmla="*/ 29978 h 979561"/>
                <a:gd name="connsiteX1" fmla="*/ 15458 w 1035126"/>
                <a:gd name="connsiteY1" fmla="*/ 389849 h 979561"/>
                <a:gd name="connsiteX2" fmla="*/ 663874 w 1035126"/>
                <a:gd name="connsiteY2" fmla="*/ 978598 h 979561"/>
                <a:gd name="connsiteX3" fmla="*/ 1004486 w 1035126"/>
                <a:gd name="connsiteY3" fmla="*/ 518673 h 979561"/>
                <a:gd name="connsiteX4" fmla="*/ 466810 w 1035126"/>
                <a:gd name="connsiteY4" fmla="*/ 29978 h 979561"/>
                <a:gd name="connsiteX0" fmla="*/ 507297 w 1075917"/>
                <a:gd name="connsiteY0" fmla="*/ 73471 h 1024802"/>
                <a:gd name="connsiteX1" fmla="*/ 14724 w 1075917"/>
                <a:gd name="connsiteY1" fmla="*/ 337886 h 1024802"/>
                <a:gd name="connsiteX2" fmla="*/ 704361 w 1075917"/>
                <a:gd name="connsiteY2" fmla="*/ 1022091 h 1024802"/>
                <a:gd name="connsiteX3" fmla="*/ 1044973 w 1075917"/>
                <a:gd name="connsiteY3" fmla="*/ 562166 h 1024802"/>
                <a:gd name="connsiteX4" fmla="*/ 507297 w 1075917"/>
                <a:gd name="connsiteY4" fmla="*/ 73471 h 1024802"/>
                <a:gd name="connsiteX0" fmla="*/ 1012338 w 1155271"/>
                <a:gd name="connsiteY0" fmla="*/ 55406 h 1049095"/>
                <a:gd name="connsiteX1" fmla="*/ 14724 w 1155271"/>
                <a:gd name="connsiteY1" fmla="*/ 362179 h 1049095"/>
                <a:gd name="connsiteX2" fmla="*/ 704361 w 1155271"/>
                <a:gd name="connsiteY2" fmla="*/ 1046384 h 1049095"/>
                <a:gd name="connsiteX3" fmla="*/ 1044973 w 1155271"/>
                <a:gd name="connsiteY3" fmla="*/ 586459 h 1049095"/>
                <a:gd name="connsiteX4" fmla="*/ 1012338 w 1155271"/>
                <a:gd name="connsiteY4" fmla="*/ 55406 h 1049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271" h="1049095">
                  <a:moveTo>
                    <a:pt x="1012338" y="55406"/>
                  </a:moveTo>
                  <a:cubicBezTo>
                    <a:pt x="840630" y="18026"/>
                    <a:pt x="181411" y="-147408"/>
                    <a:pt x="14724" y="362179"/>
                  </a:cubicBezTo>
                  <a:cubicBezTo>
                    <a:pt x="-104339" y="738417"/>
                    <a:pt x="532653" y="1009004"/>
                    <a:pt x="704361" y="1046384"/>
                  </a:cubicBezTo>
                  <a:cubicBezTo>
                    <a:pt x="876069" y="1083764"/>
                    <a:pt x="957660" y="724572"/>
                    <a:pt x="1044973" y="586459"/>
                  </a:cubicBezTo>
                  <a:cubicBezTo>
                    <a:pt x="1208486" y="343571"/>
                    <a:pt x="1184046" y="92786"/>
                    <a:pt x="1012338" y="55406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63" name="Freeform 362"/>
            <p:cNvSpPr/>
            <p:nvPr/>
          </p:nvSpPr>
          <p:spPr>
            <a:xfrm rot="19879754">
              <a:off x="3661669" y="4941501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64" name="Freeform 363"/>
            <p:cNvSpPr/>
            <p:nvPr/>
          </p:nvSpPr>
          <p:spPr>
            <a:xfrm rot="12010442">
              <a:off x="3554100" y="5163618"/>
              <a:ext cx="569917" cy="517536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675882 w 1053336"/>
                <a:gd name="connsiteY0" fmla="*/ 3988 h 996132"/>
                <a:gd name="connsiteX1" fmla="*/ 20228 w 1053336"/>
                <a:gd name="connsiteY1" fmla="*/ 541913 h 996132"/>
                <a:gd name="connsiteX2" fmla="*/ 504432 w 1053336"/>
                <a:gd name="connsiteY2" fmla="*/ 994588 h 996132"/>
                <a:gd name="connsiteX3" fmla="*/ 1009256 w 1053336"/>
                <a:gd name="connsiteY3" fmla="*/ 670737 h 996132"/>
                <a:gd name="connsiteX4" fmla="*/ 675882 w 1053336"/>
                <a:gd name="connsiteY4" fmla="*/ 3988 h 996132"/>
                <a:gd name="connsiteX0" fmla="*/ 671112 w 1048566"/>
                <a:gd name="connsiteY0" fmla="*/ 3988 h 1131625"/>
                <a:gd name="connsiteX1" fmla="*/ 15458 w 1048566"/>
                <a:gd name="connsiteY1" fmla="*/ 541913 h 1131625"/>
                <a:gd name="connsiteX2" fmla="*/ 663874 w 1048566"/>
                <a:gd name="connsiteY2" fmla="*/ 1130662 h 1131625"/>
                <a:gd name="connsiteX3" fmla="*/ 1004486 w 1048566"/>
                <a:gd name="connsiteY3" fmla="*/ 670737 h 1131625"/>
                <a:gd name="connsiteX4" fmla="*/ 671112 w 1048566"/>
                <a:gd name="connsiteY4" fmla="*/ 3988 h 1131625"/>
                <a:gd name="connsiteX0" fmla="*/ 466810 w 1035126"/>
                <a:gd name="connsiteY0" fmla="*/ 29978 h 979561"/>
                <a:gd name="connsiteX1" fmla="*/ 15458 w 1035126"/>
                <a:gd name="connsiteY1" fmla="*/ 389849 h 979561"/>
                <a:gd name="connsiteX2" fmla="*/ 663874 w 1035126"/>
                <a:gd name="connsiteY2" fmla="*/ 978598 h 979561"/>
                <a:gd name="connsiteX3" fmla="*/ 1004486 w 1035126"/>
                <a:gd name="connsiteY3" fmla="*/ 518673 h 979561"/>
                <a:gd name="connsiteX4" fmla="*/ 466810 w 1035126"/>
                <a:gd name="connsiteY4" fmla="*/ 29978 h 979561"/>
                <a:gd name="connsiteX0" fmla="*/ 507297 w 1075917"/>
                <a:gd name="connsiteY0" fmla="*/ 73471 h 1024802"/>
                <a:gd name="connsiteX1" fmla="*/ 14724 w 1075917"/>
                <a:gd name="connsiteY1" fmla="*/ 337886 h 1024802"/>
                <a:gd name="connsiteX2" fmla="*/ 704361 w 1075917"/>
                <a:gd name="connsiteY2" fmla="*/ 1022091 h 1024802"/>
                <a:gd name="connsiteX3" fmla="*/ 1044973 w 1075917"/>
                <a:gd name="connsiteY3" fmla="*/ 562166 h 1024802"/>
                <a:gd name="connsiteX4" fmla="*/ 507297 w 1075917"/>
                <a:gd name="connsiteY4" fmla="*/ 73471 h 1024802"/>
                <a:gd name="connsiteX0" fmla="*/ 1012338 w 1155271"/>
                <a:gd name="connsiteY0" fmla="*/ 55406 h 1049095"/>
                <a:gd name="connsiteX1" fmla="*/ 14724 w 1155271"/>
                <a:gd name="connsiteY1" fmla="*/ 362179 h 1049095"/>
                <a:gd name="connsiteX2" fmla="*/ 704361 w 1155271"/>
                <a:gd name="connsiteY2" fmla="*/ 1046384 h 1049095"/>
                <a:gd name="connsiteX3" fmla="*/ 1044973 w 1155271"/>
                <a:gd name="connsiteY3" fmla="*/ 586459 h 1049095"/>
                <a:gd name="connsiteX4" fmla="*/ 1012338 w 1155271"/>
                <a:gd name="connsiteY4" fmla="*/ 55406 h 1049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271" h="1049095">
                  <a:moveTo>
                    <a:pt x="1012338" y="55406"/>
                  </a:moveTo>
                  <a:cubicBezTo>
                    <a:pt x="840630" y="18026"/>
                    <a:pt x="181411" y="-147408"/>
                    <a:pt x="14724" y="362179"/>
                  </a:cubicBezTo>
                  <a:cubicBezTo>
                    <a:pt x="-104339" y="738417"/>
                    <a:pt x="532653" y="1009004"/>
                    <a:pt x="704361" y="1046384"/>
                  </a:cubicBezTo>
                  <a:cubicBezTo>
                    <a:pt x="876069" y="1083764"/>
                    <a:pt x="957660" y="724572"/>
                    <a:pt x="1044973" y="586459"/>
                  </a:cubicBezTo>
                  <a:cubicBezTo>
                    <a:pt x="1208486" y="343571"/>
                    <a:pt x="1184046" y="92786"/>
                    <a:pt x="1012338" y="55406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65" name="Freeform 364"/>
            <p:cNvSpPr/>
            <p:nvPr/>
          </p:nvSpPr>
          <p:spPr>
            <a:xfrm rot="19879754">
              <a:off x="3778118" y="5243993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66" name="Freeform 365"/>
            <p:cNvSpPr/>
            <p:nvPr/>
          </p:nvSpPr>
          <p:spPr>
            <a:xfrm rot="19262725">
              <a:off x="3639550" y="5200350"/>
              <a:ext cx="441931" cy="555990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520619 w 895833"/>
                <a:gd name="connsiteY0" fmla="*/ 122215 h 1127044"/>
                <a:gd name="connsiteX1" fmla="*/ 27124 w 895833"/>
                <a:gd name="connsiteY1" fmla="*/ 319144 h 1127044"/>
                <a:gd name="connsiteX2" fmla="*/ 349169 w 895833"/>
                <a:gd name="connsiteY2" fmla="*/ 1112815 h 1127044"/>
                <a:gd name="connsiteX3" fmla="*/ 853993 w 895833"/>
                <a:gd name="connsiteY3" fmla="*/ 788964 h 1127044"/>
                <a:gd name="connsiteX4" fmla="*/ 520619 w 895833"/>
                <a:gd name="connsiteY4" fmla="*/ 122215 h 112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833" h="1127044">
                  <a:moveTo>
                    <a:pt x="520619" y="122215"/>
                  </a:moveTo>
                  <a:cubicBezTo>
                    <a:pt x="382808" y="43912"/>
                    <a:pt x="193811" y="-190443"/>
                    <a:pt x="27124" y="319144"/>
                  </a:cubicBezTo>
                  <a:cubicBezTo>
                    <a:pt x="-91939" y="695382"/>
                    <a:pt x="211358" y="1034512"/>
                    <a:pt x="349169" y="1112815"/>
                  </a:cubicBezTo>
                  <a:cubicBezTo>
                    <a:pt x="486980" y="1191118"/>
                    <a:pt x="766680" y="927077"/>
                    <a:pt x="853993" y="788964"/>
                  </a:cubicBezTo>
                  <a:cubicBezTo>
                    <a:pt x="1017506" y="546076"/>
                    <a:pt x="658430" y="200518"/>
                    <a:pt x="520619" y="122215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67" name="Freeform 366"/>
            <p:cNvSpPr/>
            <p:nvPr/>
          </p:nvSpPr>
          <p:spPr>
            <a:xfrm rot="17719565">
              <a:off x="3883164" y="5183739"/>
              <a:ext cx="454586" cy="696208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645125 w 1022192"/>
                <a:gd name="connsiteY0" fmla="*/ 21620 h 1405190"/>
                <a:gd name="connsiteX1" fmla="*/ 16475 w 1022192"/>
                <a:gd name="connsiteY1" fmla="*/ 450245 h 1405190"/>
                <a:gd name="connsiteX2" fmla="*/ 617678 w 1022192"/>
                <a:gd name="connsiteY2" fmla="*/ 1403358 h 1405190"/>
                <a:gd name="connsiteX3" fmla="*/ 978499 w 1022192"/>
                <a:gd name="connsiteY3" fmla="*/ 688369 h 1405190"/>
                <a:gd name="connsiteX4" fmla="*/ 645125 w 1022192"/>
                <a:gd name="connsiteY4" fmla="*/ 21620 h 1405190"/>
                <a:gd name="connsiteX0" fmla="*/ 545828 w 921486"/>
                <a:gd name="connsiteY0" fmla="*/ 27387 h 1411279"/>
                <a:gd name="connsiteX1" fmla="*/ 18954 w 921486"/>
                <a:gd name="connsiteY1" fmla="*/ 434743 h 1411279"/>
                <a:gd name="connsiteX2" fmla="*/ 518381 w 921486"/>
                <a:gd name="connsiteY2" fmla="*/ 1409125 h 1411279"/>
                <a:gd name="connsiteX3" fmla="*/ 879202 w 921486"/>
                <a:gd name="connsiteY3" fmla="*/ 694136 h 1411279"/>
                <a:gd name="connsiteX4" fmla="*/ 545828 w 921486"/>
                <a:gd name="connsiteY4" fmla="*/ 27387 h 141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486" h="1411279">
                  <a:moveTo>
                    <a:pt x="545828" y="27387"/>
                  </a:moveTo>
                  <a:cubicBezTo>
                    <a:pt x="402453" y="-15845"/>
                    <a:pt x="185641" y="-74844"/>
                    <a:pt x="18954" y="434743"/>
                  </a:cubicBezTo>
                  <a:cubicBezTo>
                    <a:pt x="-100109" y="810981"/>
                    <a:pt x="375006" y="1365893"/>
                    <a:pt x="518381" y="1409125"/>
                  </a:cubicBezTo>
                  <a:cubicBezTo>
                    <a:pt x="661756" y="1452357"/>
                    <a:pt x="791889" y="832249"/>
                    <a:pt x="879202" y="694136"/>
                  </a:cubicBezTo>
                  <a:cubicBezTo>
                    <a:pt x="1042715" y="451248"/>
                    <a:pt x="689203" y="70619"/>
                    <a:pt x="545828" y="27387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68" name="Freeform 367"/>
            <p:cNvSpPr/>
            <p:nvPr/>
          </p:nvSpPr>
          <p:spPr>
            <a:xfrm rot="15703306">
              <a:off x="4171538" y="5221578"/>
              <a:ext cx="341842" cy="600501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654650 w 1031717"/>
                <a:gd name="connsiteY0" fmla="*/ 21620 h 1265564"/>
                <a:gd name="connsiteX1" fmla="*/ 26000 w 1031717"/>
                <a:gd name="connsiteY1" fmla="*/ 450245 h 1265564"/>
                <a:gd name="connsiteX2" fmla="*/ 386661 w 1031717"/>
                <a:gd name="connsiteY2" fmla="*/ 1263224 h 1265564"/>
                <a:gd name="connsiteX3" fmla="*/ 988024 w 1031717"/>
                <a:gd name="connsiteY3" fmla="*/ 688369 h 1265564"/>
                <a:gd name="connsiteX4" fmla="*/ 654650 w 1031717"/>
                <a:gd name="connsiteY4" fmla="*/ 21620 h 1265564"/>
                <a:gd name="connsiteX0" fmla="*/ 461570 w 1018989"/>
                <a:gd name="connsiteY0" fmla="*/ 34890 h 1220909"/>
                <a:gd name="connsiteX1" fmla="*/ 26000 w 1018989"/>
                <a:gd name="connsiteY1" fmla="*/ 405590 h 1220909"/>
                <a:gd name="connsiteX2" fmla="*/ 386661 w 1018989"/>
                <a:gd name="connsiteY2" fmla="*/ 1218569 h 1220909"/>
                <a:gd name="connsiteX3" fmla="*/ 988024 w 1018989"/>
                <a:gd name="connsiteY3" fmla="*/ 643714 h 1220909"/>
                <a:gd name="connsiteX4" fmla="*/ 461570 w 1018989"/>
                <a:gd name="connsiteY4" fmla="*/ 34890 h 1220909"/>
                <a:gd name="connsiteX0" fmla="*/ 458552 w 692944"/>
                <a:gd name="connsiteY0" fmla="*/ 32036 h 1217272"/>
                <a:gd name="connsiteX1" fmla="*/ 22982 w 692944"/>
                <a:gd name="connsiteY1" fmla="*/ 402736 h 1217272"/>
                <a:gd name="connsiteX2" fmla="*/ 383643 w 692944"/>
                <a:gd name="connsiteY2" fmla="*/ 1215715 h 1217272"/>
                <a:gd name="connsiteX3" fmla="*/ 637461 w 692944"/>
                <a:gd name="connsiteY3" fmla="*/ 602244 h 1217272"/>
                <a:gd name="connsiteX4" fmla="*/ 458552 w 692944"/>
                <a:gd name="connsiteY4" fmla="*/ 32036 h 1217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944" h="1217272">
                  <a:moveTo>
                    <a:pt x="458552" y="32036"/>
                  </a:moveTo>
                  <a:cubicBezTo>
                    <a:pt x="356139" y="-1215"/>
                    <a:pt x="189669" y="-106851"/>
                    <a:pt x="22982" y="402736"/>
                  </a:cubicBezTo>
                  <a:cubicBezTo>
                    <a:pt x="-96081" y="778974"/>
                    <a:pt x="281230" y="1182464"/>
                    <a:pt x="383643" y="1215715"/>
                  </a:cubicBezTo>
                  <a:cubicBezTo>
                    <a:pt x="486056" y="1248966"/>
                    <a:pt x="550148" y="740357"/>
                    <a:pt x="637461" y="602244"/>
                  </a:cubicBezTo>
                  <a:cubicBezTo>
                    <a:pt x="800974" y="359356"/>
                    <a:pt x="560965" y="65287"/>
                    <a:pt x="458552" y="32036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71" name="Freeform 370"/>
            <p:cNvSpPr/>
            <p:nvPr/>
          </p:nvSpPr>
          <p:spPr>
            <a:xfrm rot="13983060">
              <a:off x="3596986" y="5157087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76" name="Freeform 375"/>
            <p:cNvSpPr/>
            <p:nvPr/>
          </p:nvSpPr>
          <p:spPr>
            <a:xfrm rot="9378658">
              <a:off x="4306832" y="4027803"/>
              <a:ext cx="441931" cy="555990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520619 w 895833"/>
                <a:gd name="connsiteY0" fmla="*/ 122215 h 1127044"/>
                <a:gd name="connsiteX1" fmla="*/ 27124 w 895833"/>
                <a:gd name="connsiteY1" fmla="*/ 319144 h 1127044"/>
                <a:gd name="connsiteX2" fmla="*/ 349169 w 895833"/>
                <a:gd name="connsiteY2" fmla="*/ 1112815 h 1127044"/>
                <a:gd name="connsiteX3" fmla="*/ 853993 w 895833"/>
                <a:gd name="connsiteY3" fmla="*/ 788964 h 1127044"/>
                <a:gd name="connsiteX4" fmla="*/ 520619 w 895833"/>
                <a:gd name="connsiteY4" fmla="*/ 122215 h 112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95833" h="1127044">
                  <a:moveTo>
                    <a:pt x="520619" y="122215"/>
                  </a:moveTo>
                  <a:cubicBezTo>
                    <a:pt x="382808" y="43912"/>
                    <a:pt x="193811" y="-190443"/>
                    <a:pt x="27124" y="319144"/>
                  </a:cubicBezTo>
                  <a:cubicBezTo>
                    <a:pt x="-91939" y="695382"/>
                    <a:pt x="211358" y="1034512"/>
                    <a:pt x="349169" y="1112815"/>
                  </a:cubicBezTo>
                  <a:cubicBezTo>
                    <a:pt x="486980" y="1191118"/>
                    <a:pt x="766680" y="927077"/>
                    <a:pt x="853993" y="788964"/>
                  </a:cubicBezTo>
                  <a:cubicBezTo>
                    <a:pt x="1017506" y="546076"/>
                    <a:pt x="658430" y="200518"/>
                    <a:pt x="520619" y="122215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77" name="Freeform 376"/>
            <p:cNvSpPr/>
            <p:nvPr/>
          </p:nvSpPr>
          <p:spPr>
            <a:xfrm rot="7835498">
              <a:off x="4073468" y="3840277"/>
              <a:ext cx="454586" cy="696208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645125 w 1022192"/>
                <a:gd name="connsiteY0" fmla="*/ 21620 h 1405190"/>
                <a:gd name="connsiteX1" fmla="*/ 16475 w 1022192"/>
                <a:gd name="connsiteY1" fmla="*/ 450245 h 1405190"/>
                <a:gd name="connsiteX2" fmla="*/ 617678 w 1022192"/>
                <a:gd name="connsiteY2" fmla="*/ 1403358 h 1405190"/>
                <a:gd name="connsiteX3" fmla="*/ 978499 w 1022192"/>
                <a:gd name="connsiteY3" fmla="*/ 688369 h 1405190"/>
                <a:gd name="connsiteX4" fmla="*/ 645125 w 1022192"/>
                <a:gd name="connsiteY4" fmla="*/ 21620 h 1405190"/>
                <a:gd name="connsiteX0" fmla="*/ 545828 w 921486"/>
                <a:gd name="connsiteY0" fmla="*/ 27387 h 1411279"/>
                <a:gd name="connsiteX1" fmla="*/ 18954 w 921486"/>
                <a:gd name="connsiteY1" fmla="*/ 434743 h 1411279"/>
                <a:gd name="connsiteX2" fmla="*/ 518381 w 921486"/>
                <a:gd name="connsiteY2" fmla="*/ 1409125 h 1411279"/>
                <a:gd name="connsiteX3" fmla="*/ 879202 w 921486"/>
                <a:gd name="connsiteY3" fmla="*/ 694136 h 1411279"/>
                <a:gd name="connsiteX4" fmla="*/ 545828 w 921486"/>
                <a:gd name="connsiteY4" fmla="*/ 27387 h 141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1486" h="1411279">
                  <a:moveTo>
                    <a:pt x="545828" y="27387"/>
                  </a:moveTo>
                  <a:cubicBezTo>
                    <a:pt x="402453" y="-15845"/>
                    <a:pt x="185641" y="-74844"/>
                    <a:pt x="18954" y="434743"/>
                  </a:cubicBezTo>
                  <a:cubicBezTo>
                    <a:pt x="-100109" y="810981"/>
                    <a:pt x="375006" y="1365893"/>
                    <a:pt x="518381" y="1409125"/>
                  </a:cubicBezTo>
                  <a:cubicBezTo>
                    <a:pt x="661756" y="1452357"/>
                    <a:pt x="791889" y="832249"/>
                    <a:pt x="879202" y="694136"/>
                  </a:cubicBezTo>
                  <a:cubicBezTo>
                    <a:pt x="1042715" y="451248"/>
                    <a:pt x="689203" y="70619"/>
                    <a:pt x="545828" y="27387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78" name="Freeform 377"/>
            <p:cNvSpPr/>
            <p:nvPr/>
          </p:nvSpPr>
          <p:spPr>
            <a:xfrm rot="5819239">
              <a:off x="3903388" y="3836706"/>
              <a:ext cx="341842" cy="600501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654650 w 1031717"/>
                <a:gd name="connsiteY0" fmla="*/ 21620 h 1265564"/>
                <a:gd name="connsiteX1" fmla="*/ 26000 w 1031717"/>
                <a:gd name="connsiteY1" fmla="*/ 450245 h 1265564"/>
                <a:gd name="connsiteX2" fmla="*/ 386661 w 1031717"/>
                <a:gd name="connsiteY2" fmla="*/ 1263224 h 1265564"/>
                <a:gd name="connsiteX3" fmla="*/ 988024 w 1031717"/>
                <a:gd name="connsiteY3" fmla="*/ 688369 h 1265564"/>
                <a:gd name="connsiteX4" fmla="*/ 654650 w 1031717"/>
                <a:gd name="connsiteY4" fmla="*/ 21620 h 1265564"/>
                <a:gd name="connsiteX0" fmla="*/ 461570 w 1018989"/>
                <a:gd name="connsiteY0" fmla="*/ 34890 h 1220909"/>
                <a:gd name="connsiteX1" fmla="*/ 26000 w 1018989"/>
                <a:gd name="connsiteY1" fmla="*/ 405590 h 1220909"/>
                <a:gd name="connsiteX2" fmla="*/ 386661 w 1018989"/>
                <a:gd name="connsiteY2" fmla="*/ 1218569 h 1220909"/>
                <a:gd name="connsiteX3" fmla="*/ 988024 w 1018989"/>
                <a:gd name="connsiteY3" fmla="*/ 643714 h 1220909"/>
                <a:gd name="connsiteX4" fmla="*/ 461570 w 1018989"/>
                <a:gd name="connsiteY4" fmla="*/ 34890 h 1220909"/>
                <a:gd name="connsiteX0" fmla="*/ 458552 w 692944"/>
                <a:gd name="connsiteY0" fmla="*/ 32036 h 1217272"/>
                <a:gd name="connsiteX1" fmla="*/ 22982 w 692944"/>
                <a:gd name="connsiteY1" fmla="*/ 402736 h 1217272"/>
                <a:gd name="connsiteX2" fmla="*/ 383643 w 692944"/>
                <a:gd name="connsiteY2" fmla="*/ 1215715 h 1217272"/>
                <a:gd name="connsiteX3" fmla="*/ 637461 w 692944"/>
                <a:gd name="connsiteY3" fmla="*/ 602244 h 1217272"/>
                <a:gd name="connsiteX4" fmla="*/ 458552 w 692944"/>
                <a:gd name="connsiteY4" fmla="*/ 32036 h 1217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944" h="1217272">
                  <a:moveTo>
                    <a:pt x="458552" y="32036"/>
                  </a:moveTo>
                  <a:cubicBezTo>
                    <a:pt x="356139" y="-1215"/>
                    <a:pt x="189669" y="-106851"/>
                    <a:pt x="22982" y="402736"/>
                  </a:cubicBezTo>
                  <a:cubicBezTo>
                    <a:pt x="-96081" y="778974"/>
                    <a:pt x="281230" y="1182464"/>
                    <a:pt x="383643" y="1215715"/>
                  </a:cubicBezTo>
                  <a:cubicBezTo>
                    <a:pt x="486056" y="1248966"/>
                    <a:pt x="550148" y="740357"/>
                    <a:pt x="637461" y="602244"/>
                  </a:cubicBezTo>
                  <a:cubicBezTo>
                    <a:pt x="800974" y="359356"/>
                    <a:pt x="560965" y="65287"/>
                    <a:pt x="458552" y="32036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79" name="Freeform 378"/>
            <p:cNvSpPr/>
            <p:nvPr/>
          </p:nvSpPr>
          <p:spPr>
            <a:xfrm rot="5819239">
              <a:off x="3676286" y="4047610"/>
              <a:ext cx="513759" cy="499349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649775 w 1026842"/>
                <a:gd name="connsiteY0" fmla="*/ 100454 h 1103469"/>
                <a:gd name="connsiteX1" fmla="*/ 21124 w 1026842"/>
                <a:gd name="connsiteY1" fmla="*/ 335999 h 1103469"/>
                <a:gd name="connsiteX2" fmla="*/ 478325 w 1026842"/>
                <a:gd name="connsiteY2" fmla="*/ 1091054 h 1103469"/>
                <a:gd name="connsiteX3" fmla="*/ 983149 w 1026842"/>
                <a:gd name="connsiteY3" fmla="*/ 767203 h 1103469"/>
                <a:gd name="connsiteX4" fmla="*/ 649775 w 1026842"/>
                <a:gd name="connsiteY4" fmla="*/ 100454 h 1103469"/>
                <a:gd name="connsiteX0" fmla="*/ 664368 w 1041435"/>
                <a:gd name="connsiteY0" fmla="*/ 100454 h 1012227"/>
                <a:gd name="connsiteX1" fmla="*/ 35717 w 1041435"/>
                <a:gd name="connsiteY1" fmla="*/ 335999 h 1012227"/>
                <a:gd name="connsiteX2" fmla="*/ 280531 w 1041435"/>
                <a:gd name="connsiteY2" fmla="*/ 994513 h 1012227"/>
                <a:gd name="connsiteX3" fmla="*/ 997742 w 1041435"/>
                <a:gd name="connsiteY3" fmla="*/ 767203 h 1012227"/>
                <a:gd name="connsiteX4" fmla="*/ 664368 w 1041435"/>
                <a:gd name="connsiteY4" fmla="*/ 100454 h 101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435" h="1012227">
                  <a:moveTo>
                    <a:pt x="664368" y="100454"/>
                  </a:moveTo>
                  <a:cubicBezTo>
                    <a:pt x="504031" y="28587"/>
                    <a:pt x="202404" y="-173588"/>
                    <a:pt x="35717" y="335999"/>
                  </a:cubicBezTo>
                  <a:cubicBezTo>
                    <a:pt x="-83346" y="712237"/>
                    <a:pt x="120194" y="922646"/>
                    <a:pt x="280531" y="994513"/>
                  </a:cubicBezTo>
                  <a:cubicBezTo>
                    <a:pt x="440869" y="1066380"/>
                    <a:pt x="910429" y="905316"/>
                    <a:pt x="997742" y="767203"/>
                  </a:cubicBezTo>
                  <a:cubicBezTo>
                    <a:pt x="1161255" y="524315"/>
                    <a:pt x="824706" y="172321"/>
                    <a:pt x="664368" y="100454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84" name="Freeform 383"/>
            <p:cNvSpPr/>
            <p:nvPr/>
          </p:nvSpPr>
          <p:spPr>
            <a:xfrm rot="17829681">
              <a:off x="3383012" y="4219651"/>
              <a:ext cx="569917" cy="517536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675882 w 1053336"/>
                <a:gd name="connsiteY0" fmla="*/ 3988 h 996132"/>
                <a:gd name="connsiteX1" fmla="*/ 20228 w 1053336"/>
                <a:gd name="connsiteY1" fmla="*/ 541913 h 996132"/>
                <a:gd name="connsiteX2" fmla="*/ 504432 w 1053336"/>
                <a:gd name="connsiteY2" fmla="*/ 994588 h 996132"/>
                <a:gd name="connsiteX3" fmla="*/ 1009256 w 1053336"/>
                <a:gd name="connsiteY3" fmla="*/ 670737 h 996132"/>
                <a:gd name="connsiteX4" fmla="*/ 675882 w 1053336"/>
                <a:gd name="connsiteY4" fmla="*/ 3988 h 996132"/>
                <a:gd name="connsiteX0" fmla="*/ 671112 w 1048566"/>
                <a:gd name="connsiteY0" fmla="*/ 3988 h 1131625"/>
                <a:gd name="connsiteX1" fmla="*/ 15458 w 1048566"/>
                <a:gd name="connsiteY1" fmla="*/ 541913 h 1131625"/>
                <a:gd name="connsiteX2" fmla="*/ 663874 w 1048566"/>
                <a:gd name="connsiteY2" fmla="*/ 1130662 h 1131625"/>
                <a:gd name="connsiteX3" fmla="*/ 1004486 w 1048566"/>
                <a:gd name="connsiteY3" fmla="*/ 670737 h 1131625"/>
                <a:gd name="connsiteX4" fmla="*/ 671112 w 1048566"/>
                <a:gd name="connsiteY4" fmla="*/ 3988 h 1131625"/>
                <a:gd name="connsiteX0" fmla="*/ 466810 w 1035126"/>
                <a:gd name="connsiteY0" fmla="*/ 29978 h 979561"/>
                <a:gd name="connsiteX1" fmla="*/ 15458 w 1035126"/>
                <a:gd name="connsiteY1" fmla="*/ 389849 h 979561"/>
                <a:gd name="connsiteX2" fmla="*/ 663874 w 1035126"/>
                <a:gd name="connsiteY2" fmla="*/ 978598 h 979561"/>
                <a:gd name="connsiteX3" fmla="*/ 1004486 w 1035126"/>
                <a:gd name="connsiteY3" fmla="*/ 518673 h 979561"/>
                <a:gd name="connsiteX4" fmla="*/ 466810 w 1035126"/>
                <a:gd name="connsiteY4" fmla="*/ 29978 h 979561"/>
                <a:gd name="connsiteX0" fmla="*/ 507297 w 1075917"/>
                <a:gd name="connsiteY0" fmla="*/ 73471 h 1024802"/>
                <a:gd name="connsiteX1" fmla="*/ 14724 w 1075917"/>
                <a:gd name="connsiteY1" fmla="*/ 337886 h 1024802"/>
                <a:gd name="connsiteX2" fmla="*/ 704361 w 1075917"/>
                <a:gd name="connsiteY2" fmla="*/ 1022091 h 1024802"/>
                <a:gd name="connsiteX3" fmla="*/ 1044973 w 1075917"/>
                <a:gd name="connsiteY3" fmla="*/ 562166 h 1024802"/>
                <a:gd name="connsiteX4" fmla="*/ 507297 w 1075917"/>
                <a:gd name="connsiteY4" fmla="*/ 73471 h 1024802"/>
                <a:gd name="connsiteX0" fmla="*/ 1012338 w 1155271"/>
                <a:gd name="connsiteY0" fmla="*/ 55406 h 1049095"/>
                <a:gd name="connsiteX1" fmla="*/ 14724 w 1155271"/>
                <a:gd name="connsiteY1" fmla="*/ 362179 h 1049095"/>
                <a:gd name="connsiteX2" fmla="*/ 704361 w 1155271"/>
                <a:gd name="connsiteY2" fmla="*/ 1046384 h 1049095"/>
                <a:gd name="connsiteX3" fmla="*/ 1044973 w 1155271"/>
                <a:gd name="connsiteY3" fmla="*/ 586459 h 1049095"/>
                <a:gd name="connsiteX4" fmla="*/ 1012338 w 1155271"/>
                <a:gd name="connsiteY4" fmla="*/ 55406 h 1049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5271" h="1049095">
                  <a:moveTo>
                    <a:pt x="1012338" y="55406"/>
                  </a:moveTo>
                  <a:cubicBezTo>
                    <a:pt x="840630" y="18026"/>
                    <a:pt x="181411" y="-147408"/>
                    <a:pt x="14724" y="362179"/>
                  </a:cubicBezTo>
                  <a:cubicBezTo>
                    <a:pt x="-104339" y="738417"/>
                    <a:pt x="532653" y="1009004"/>
                    <a:pt x="704361" y="1046384"/>
                  </a:cubicBezTo>
                  <a:cubicBezTo>
                    <a:pt x="876069" y="1083764"/>
                    <a:pt x="957660" y="724572"/>
                    <a:pt x="1044973" y="586459"/>
                  </a:cubicBezTo>
                  <a:cubicBezTo>
                    <a:pt x="1208486" y="343571"/>
                    <a:pt x="1184046" y="92786"/>
                    <a:pt x="1012338" y="55406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85" name="Freeform 384"/>
            <p:cNvSpPr/>
            <p:nvPr/>
          </p:nvSpPr>
          <p:spPr>
            <a:xfrm rot="4098993">
              <a:off x="3319413" y="4409709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97" name="Freeform 396"/>
            <p:cNvSpPr/>
            <p:nvPr/>
          </p:nvSpPr>
          <p:spPr>
            <a:xfrm rot="4098993">
              <a:off x="3498026" y="4600970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00" name="Freeform 399"/>
            <p:cNvSpPr/>
            <p:nvPr/>
          </p:nvSpPr>
          <p:spPr>
            <a:xfrm rot="4098993">
              <a:off x="3636487" y="4902416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07" name="Freeform 406"/>
            <p:cNvSpPr/>
            <p:nvPr/>
          </p:nvSpPr>
          <p:spPr>
            <a:xfrm rot="4098993">
              <a:off x="3258863" y="4509226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08" name="Freeform 407"/>
            <p:cNvSpPr/>
            <p:nvPr/>
          </p:nvSpPr>
          <p:spPr>
            <a:xfrm rot="4098993">
              <a:off x="3296385" y="4773766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09" name="Freeform 408"/>
            <p:cNvSpPr/>
            <p:nvPr/>
          </p:nvSpPr>
          <p:spPr>
            <a:xfrm rot="4098993">
              <a:off x="3401144" y="4574389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11" name="Freeform 410"/>
            <p:cNvSpPr/>
            <p:nvPr/>
          </p:nvSpPr>
          <p:spPr>
            <a:xfrm rot="4098993">
              <a:off x="3526247" y="4949223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33" name="Oval 332"/>
            <p:cNvSpPr/>
            <p:nvPr/>
          </p:nvSpPr>
          <p:spPr>
            <a:xfrm rot="2178420">
              <a:off x="4076750" y="5443770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35" name="Oval 334"/>
            <p:cNvSpPr/>
            <p:nvPr/>
          </p:nvSpPr>
          <p:spPr>
            <a:xfrm rot="20767524">
              <a:off x="3353760" y="4896284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36" name="Oval 335"/>
            <p:cNvSpPr/>
            <p:nvPr/>
          </p:nvSpPr>
          <p:spPr>
            <a:xfrm rot="2178420">
              <a:off x="3548081" y="4683289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37" name="Oval 336"/>
            <p:cNvSpPr/>
            <p:nvPr/>
          </p:nvSpPr>
          <p:spPr>
            <a:xfrm rot="2178420">
              <a:off x="3548079" y="4663096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38" name="Freeform 337"/>
            <p:cNvSpPr/>
            <p:nvPr/>
          </p:nvSpPr>
          <p:spPr>
            <a:xfrm rot="4098993">
              <a:off x="3319111" y="4629372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39" name="Freeform 338"/>
            <p:cNvSpPr/>
            <p:nvPr/>
          </p:nvSpPr>
          <p:spPr>
            <a:xfrm rot="4098993">
              <a:off x="3327623" y="4868146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40" name="Oval 339"/>
            <p:cNvSpPr/>
            <p:nvPr/>
          </p:nvSpPr>
          <p:spPr>
            <a:xfrm rot="2321270">
              <a:off x="4027752" y="4197021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41" name="Oval 340"/>
            <p:cNvSpPr/>
            <p:nvPr/>
          </p:nvSpPr>
          <p:spPr>
            <a:xfrm rot="2178420">
              <a:off x="3509671" y="4253667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42" name="Oval 341"/>
            <p:cNvSpPr/>
            <p:nvPr/>
          </p:nvSpPr>
          <p:spPr>
            <a:xfrm rot="19885496">
              <a:off x="4307321" y="4093828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43" name="Oval 342"/>
            <p:cNvSpPr/>
            <p:nvPr/>
          </p:nvSpPr>
          <p:spPr>
            <a:xfrm rot="2178420">
              <a:off x="4606728" y="5140886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44" name="Oval 343"/>
            <p:cNvSpPr/>
            <p:nvPr/>
          </p:nvSpPr>
          <p:spPr>
            <a:xfrm rot="19885496">
              <a:off x="4444184" y="5282361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45" name="Oval 344"/>
            <p:cNvSpPr/>
            <p:nvPr/>
          </p:nvSpPr>
          <p:spPr>
            <a:xfrm rot="2178420">
              <a:off x="4676285" y="4743530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53" name="Oval 352"/>
            <p:cNvSpPr/>
            <p:nvPr/>
          </p:nvSpPr>
          <p:spPr>
            <a:xfrm rot="2178420">
              <a:off x="3727315" y="5487251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54" name="Oval 353"/>
            <p:cNvSpPr/>
            <p:nvPr/>
          </p:nvSpPr>
          <p:spPr>
            <a:xfrm rot="20767524">
              <a:off x="3653177" y="5102417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355" name="Oval 354"/>
            <p:cNvSpPr/>
            <p:nvPr/>
          </p:nvSpPr>
          <p:spPr>
            <a:xfrm rot="2178420">
              <a:off x="3433669" y="5265916"/>
              <a:ext cx="155544" cy="174755"/>
            </a:xfrm>
            <a:prstGeom prst="ellipse">
              <a:avLst/>
            </a:prstGeom>
            <a:solidFill>
              <a:srgbClr val="CC6600">
                <a:alpha val="61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651000" h="1143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15" name="Freeform 414"/>
            <p:cNvSpPr/>
            <p:nvPr/>
          </p:nvSpPr>
          <p:spPr>
            <a:xfrm rot="8422064">
              <a:off x="3963886" y="4251950"/>
              <a:ext cx="407511" cy="403531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061" h="817996">
                  <a:moveTo>
                    <a:pt x="677800" y="88279"/>
                  </a:moveTo>
                  <a:cubicBezTo>
                    <a:pt x="559824" y="59046"/>
                    <a:pt x="202738" y="-193539"/>
                    <a:pt x="36051" y="316048"/>
                  </a:cubicBezTo>
                  <a:cubicBezTo>
                    <a:pt x="-83012" y="692286"/>
                    <a:pt x="121106" y="786065"/>
                    <a:pt x="239082" y="815298"/>
                  </a:cubicBezTo>
                  <a:cubicBezTo>
                    <a:pt x="357058" y="844531"/>
                    <a:pt x="656593" y="629560"/>
                    <a:pt x="743906" y="491447"/>
                  </a:cubicBezTo>
                  <a:cubicBezTo>
                    <a:pt x="907419" y="248559"/>
                    <a:pt x="795776" y="117512"/>
                    <a:pt x="677800" y="88279"/>
                  </a:cubicBezTo>
                  <a:close/>
                </a:path>
              </a:pathLst>
            </a:custGeom>
            <a:solidFill>
              <a:srgbClr val="FFC000">
                <a:alpha val="1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16" name="Freeform 415"/>
            <p:cNvSpPr/>
            <p:nvPr/>
          </p:nvSpPr>
          <p:spPr>
            <a:xfrm rot="4033174">
              <a:off x="4253746" y="4424517"/>
              <a:ext cx="407511" cy="403531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061" h="817996">
                  <a:moveTo>
                    <a:pt x="677800" y="88279"/>
                  </a:moveTo>
                  <a:cubicBezTo>
                    <a:pt x="559824" y="59046"/>
                    <a:pt x="202738" y="-193539"/>
                    <a:pt x="36051" y="316048"/>
                  </a:cubicBezTo>
                  <a:cubicBezTo>
                    <a:pt x="-83012" y="692286"/>
                    <a:pt x="121106" y="786065"/>
                    <a:pt x="239082" y="815298"/>
                  </a:cubicBezTo>
                  <a:cubicBezTo>
                    <a:pt x="357058" y="844531"/>
                    <a:pt x="656593" y="629560"/>
                    <a:pt x="743906" y="491447"/>
                  </a:cubicBezTo>
                  <a:cubicBezTo>
                    <a:pt x="907419" y="248559"/>
                    <a:pt x="795776" y="117512"/>
                    <a:pt x="677800" y="88279"/>
                  </a:cubicBezTo>
                  <a:close/>
                </a:path>
              </a:pathLst>
            </a:custGeom>
            <a:solidFill>
              <a:srgbClr val="FFC000">
                <a:alpha val="1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17" name="Freeform 416"/>
            <p:cNvSpPr/>
            <p:nvPr/>
          </p:nvSpPr>
          <p:spPr>
            <a:xfrm rot="4033174">
              <a:off x="3845375" y="4520797"/>
              <a:ext cx="407511" cy="403531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061" h="817996">
                  <a:moveTo>
                    <a:pt x="677800" y="88279"/>
                  </a:moveTo>
                  <a:cubicBezTo>
                    <a:pt x="559824" y="59046"/>
                    <a:pt x="202738" y="-193539"/>
                    <a:pt x="36051" y="316048"/>
                  </a:cubicBezTo>
                  <a:cubicBezTo>
                    <a:pt x="-83012" y="692286"/>
                    <a:pt x="121106" y="786065"/>
                    <a:pt x="239082" y="815298"/>
                  </a:cubicBezTo>
                  <a:cubicBezTo>
                    <a:pt x="357058" y="844531"/>
                    <a:pt x="656593" y="629560"/>
                    <a:pt x="743906" y="491447"/>
                  </a:cubicBezTo>
                  <a:cubicBezTo>
                    <a:pt x="907419" y="248559"/>
                    <a:pt x="795776" y="117512"/>
                    <a:pt x="677800" y="88279"/>
                  </a:cubicBezTo>
                  <a:close/>
                </a:path>
              </a:pathLst>
            </a:custGeom>
            <a:solidFill>
              <a:srgbClr val="FFC000">
                <a:alpha val="1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18" name="Freeform 417"/>
            <p:cNvSpPr/>
            <p:nvPr/>
          </p:nvSpPr>
          <p:spPr>
            <a:xfrm rot="4033174">
              <a:off x="4478759" y="4669664"/>
              <a:ext cx="399270" cy="337406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61095 w 809356"/>
                <a:gd name="connsiteY0" fmla="*/ 88279 h 683954"/>
                <a:gd name="connsiteX1" fmla="*/ 19346 w 809356"/>
                <a:gd name="connsiteY1" fmla="*/ 316048 h 683954"/>
                <a:gd name="connsiteX2" fmla="*/ 482913 w 809356"/>
                <a:gd name="connsiteY2" fmla="*/ 677825 h 683954"/>
                <a:gd name="connsiteX3" fmla="*/ 727201 w 809356"/>
                <a:gd name="connsiteY3" fmla="*/ 491447 h 683954"/>
                <a:gd name="connsiteX4" fmla="*/ 661095 w 809356"/>
                <a:gd name="connsiteY4" fmla="*/ 88279 h 683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356" h="683954">
                  <a:moveTo>
                    <a:pt x="661095" y="88279"/>
                  </a:moveTo>
                  <a:cubicBezTo>
                    <a:pt x="543119" y="59046"/>
                    <a:pt x="186033" y="-193539"/>
                    <a:pt x="19346" y="316048"/>
                  </a:cubicBezTo>
                  <a:cubicBezTo>
                    <a:pt x="-99717" y="692286"/>
                    <a:pt x="364937" y="648592"/>
                    <a:pt x="482913" y="677825"/>
                  </a:cubicBezTo>
                  <a:cubicBezTo>
                    <a:pt x="600889" y="707058"/>
                    <a:pt x="639888" y="629560"/>
                    <a:pt x="727201" y="491447"/>
                  </a:cubicBezTo>
                  <a:cubicBezTo>
                    <a:pt x="890714" y="248559"/>
                    <a:pt x="779071" y="117512"/>
                    <a:pt x="661095" y="88279"/>
                  </a:cubicBezTo>
                  <a:close/>
                </a:path>
              </a:pathLst>
            </a:custGeom>
            <a:solidFill>
              <a:srgbClr val="FFC000">
                <a:alpha val="1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21" name="Freeform 420"/>
            <p:cNvSpPr/>
            <p:nvPr/>
          </p:nvSpPr>
          <p:spPr>
            <a:xfrm rot="4033174">
              <a:off x="3456843" y="4907057"/>
              <a:ext cx="407511" cy="403531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061" h="817996">
                  <a:moveTo>
                    <a:pt x="677800" y="88279"/>
                  </a:moveTo>
                  <a:cubicBezTo>
                    <a:pt x="559824" y="59046"/>
                    <a:pt x="202738" y="-193539"/>
                    <a:pt x="36051" y="316048"/>
                  </a:cubicBezTo>
                  <a:cubicBezTo>
                    <a:pt x="-83012" y="692286"/>
                    <a:pt x="121106" y="786065"/>
                    <a:pt x="239082" y="815298"/>
                  </a:cubicBezTo>
                  <a:cubicBezTo>
                    <a:pt x="357058" y="844531"/>
                    <a:pt x="656593" y="629560"/>
                    <a:pt x="743906" y="491447"/>
                  </a:cubicBezTo>
                  <a:cubicBezTo>
                    <a:pt x="907419" y="248559"/>
                    <a:pt x="795776" y="117512"/>
                    <a:pt x="677800" y="88279"/>
                  </a:cubicBezTo>
                  <a:close/>
                </a:path>
              </a:pathLst>
            </a:custGeom>
            <a:solidFill>
              <a:srgbClr val="FFC000">
                <a:alpha val="18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22" name="Freeform 421"/>
            <p:cNvSpPr/>
            <p:nvPr/>
          </p:nvSpPr>
          <p:spPr>
            <a:xfrm rot="5400000">
              <a:off x="3296386" y="4352683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23" name="Freeform 422"/>
            <p:cNvSpPr/>
            <p:nvPr/>
          </p:nvSpPr>
          <p:spPr>
            <a:xfrm rot="5400000">
              <a:off x="3368343" y="4199141"/>
              <a:ext cx="506560" cy="501622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842" h="1016835">
                  <a:moveTo>
                    <a:pt x="649775" y="21620"/>
                  </a:moveTo>
                  <a:cubicBezTo>
                    <a:pt x="489438" y="-18067"/>
                    <a:pt x="187812" y="-59342"/>
                    <a:pt x="21125" y="450245"/>
                  </a:cubicBezTo>
                  <a:cubicBezTo>
                    <a:pt x="-97938" y="826483"/>
                    <a:pt x="317988" y="972533"/>
                    <a:pt x="478325" y="1012220"/>
                  </a:cubicBezTo>
                  <a:cubicBezTo>
                    <a:pt x="638662" y="1051907"/>
                    <a:pt x="895836" y="826482"/>
                    <a:pt x="983149" y="688369"/>
                  </a:cubicBezTo>
                  <a:cubicBezTo>
                    <a:pt x="1146662" y="445481"/>
                    <a:pt x="810112" y="61307"/>
                    <a:pt x="649775" y="21620"/>
                  </a:cubicBezTo>
                  <a:close/>
                </a:path>
              </a:pathLst>
            </a:custGeom>
            <a:solidFill>
              <a:srgbClr val="FFC000">
                <a:alpha val="33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24" name="Freeform 423"/>
            <p:cNvSpPr/>
            <p:nvPr/>
          </p:nvSpPr>
          <p:spPr>
            <a:xfrm rot="1562846">
              <a:off x="4427997" y="4135743"/>
              <a:ext cx="407511" cy="403531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6061" h="817996">
                  <a:moveTo>
                    <a:pt x="677800" y="88279"/>
                  </a:moveTo>
                  <a:cubicBezTo>
                    <a:pt x="559824" y="59046"/>
                    <a:pt x="202738" y="-193539"/>
                    <a:pt x="36051" y="316048"/>
                  </a:cubicBezTo>
                  <a:cubicBezTo>
                    <a:pt x="-83012" y="692286"/>
                    <a:pt x="121106" y="786065"/>
                    <a:pt x="239082" y="815298"/>
                  </a:cubicBezTo>
                  <a:cubicBezTo>
                    <a:pt x="357058" y="844531"/>
                    <a:pt x="656593" y="629560"/>
                    <a:pt x="743906" y="491447"/>
                  </a:cubicBezTo>
                  <a:cubicBezTo>
                    <a:pt x="907419" y="248559"/>
                    <a:pt x="795776" y="117512"/>
                    <a:pt x="677800" y="88279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25" name="Freeform 424"/>
            <p:cNvSpPr/>
            <p:nvPr/>
          </p:nvSpPr>
          <p:spPr>
            <a:xfrm rot="1562846">
              <a:off x="4579114" y="4304001"/>
              <a:ext cx="432679" cy="469134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31343 w 740686"/>
                <a:gd name="connsiteY0" fmla="*/ 87729 h 969452"/>
                <a:gd name="connsiteX1" fmla="*/ 20244 w 740686"/>
                <a:gd name="connsiteY1" fmla="*/ 342130 h 969452"/>
                <a:gd name="connsiteX2" fmla="*/ 451298 w 740686"/>
                <a:gd name="connsiteY2" fmla="*/ 956152 h 969452"/>
                <a:gd name="connsiteX3" fmla="*/ 679066 w 740686"/>
                <a:gd name="connsiteY3" fmla="*/ 713423 h 969452"/>
                <a:gd name="connsiteX4" fmla="*/ 531343 w 740686"/>
                <a:gd name="connsiteY4" fmla="*/ 87729 h 969452"/>
                <a:gd name="connsiteX0" fmla="*/ 551140 w 761026"/>
                <a:gd name="connsiteY0" fmla="*/ 179978 h 1070387"/>
                <a:gd name="connsiteX1" fmla="*/ 19610 w 761026"/>
                <a:gd name="connsiteY1" fmla="*/ 281486 h 1070387"/>
                <a:gd name="connsiteX2" fmla="*/ 471095 w 761026"/>
                <a:gd name="connsiteY2" fmla="*/ 1048401 h 1070387"/>
                <a:gd name="connsiteX3" fmla="*/ 698863 w 761026"/>
                <a:gd name="connsiteY3" fmla="*/ 805672 h 1070387"/>
                <a:gd name="connsiteX4" fmla="*/ 551140 w 761026"/>
                <a:gd name="connsiteY4" fmla="*/ 179978 h 1070387"/>
                <a:gd name="connsiteX0" fmla="*/ 551140 w 761026"/>
                <a:gd name="connsiteY0" fmla="*/ 184196 h 1074605"/>
                <a:gd name="connsiteX1" fmla="*/ 19610 w 761026"/>
                <a:gd name="connsiteY1" fmla="*/ 285704 h 1074605"/>
                <a:gd name="connsiteX2" fmla="*/ 471095 w 761026"/>
                <a:gd name="connsiteY2" fmla="*/ 1052619 h 1074605"/>
                <a:gd name="connsiteX3" fmla="*/ 698863 w 761026"/>
                <a:gd name="connsiteY3" fmla="*/ 809890 h 1074605"/>
                <a:gd name="connsiteX4" fmla="*/ 551140 w 761026"/>
                <a:gd name="connsiteY4" fmla="*/ 184196 h 1074605"/>
                <a:gd name="connsiteX0" fmla="*/ 636278 w 846164"/>
                <a:gd name="connsiteY0" fmla="*/ 184196 h 1074605"/>
                <a:gd name="connsiteX1" fmla="*/ 104748 w 846164"/>
                <a:gd name="connsiteY1" fmla="*/ 285704 h 1074605"/>
                <a:gd name="connsiteX2" fmla="*/ 556233 w 846164"/>
                <a:gd name="connsiteY2" fmla="*/ 1052619 h 1074605"/>
                <a:gd name="connsiteX3" fmla="*/ 784001 w 846164"/>
                <a:gd name="connsiteY3" fmla="*/ 809890 h 1074605"/>
                <a:gd name="connsiteX4" fmla="*/ 636278 w 846164"/>
                <a:gd name="connsiteY4" fmla="*/ 184196 h 1074605"/>
                <a:gd name="connsiteX0" fmla="*/ 648033 w 857919"/>
                <a:gd name="connsiteY0" fmla="*/ 184196 h 1261276"/>
                <a:gd name="connsiteX1" fmla="*/ 116503 w 857919"/>
                <a:gd name="connsiteY1" fmla="*/ 285704 h 1261276"/>
                <a:gd name="connsiteX2" fmla="*/ 567988 w 857919"/>
                <a:gd name="connsiteY2" fmla="*/ 1052619 h 1261276"/>
                <a:gd name="connsiteX3" fmla="*/ 795756 w 857919"/>
                <a:gd name="connsiteY3" fmla="*/ 809890 h 1261276"/>
                <a:gd name="connsiteX4" fmla="*/ 648033 w 857919"/>
                <a:gd name="connsiteY4" fmla="*/ 184196 h 1261276"/>
                <a:gd name="connsiteX0" fmla="*/ 594394 w 803058"/>
                <a:gd name="connsiteY0" fmla="*/ 113268 h 997162"/>
                <a:gd name="connsiteX1" fmla="*/ 109109 w 803058"/>
                <a:gd name="connsiteY1" fmla="*/ 327907 h 997162"/>
                <a:gd name="connsiteX2" fmla="*/ 514349 w 803058"/>
                <a:gd name="connsiteY2" fmla="*/ 981691 h 997162"/>
                <a:gd name="connsiteX3" fmla="*/ 742117 w 803058"/>
                <a:gd name="connsiteY3" fmla="*/ 738962 h 997162"/>
                <a:gd name="connsiteX4" fmla="*/ 594394 w 803058"/>
                <a:gd name="connsiteY4" fmla="*/ 113268 h 997162"/>
                <a:gd name="connsiteX0" fmla="*/ 540976 w 749640"/>
                <a:gd name="connsiteY0" fmla="*/ 113268 h 997162"/>
                <a:gd name="connsiteX1" fmla="*/ 55691 w 749640"/>
                <a:gd name="connsiteY1" fmla="*/ 327907 h 997162"/>
                <a:gd name="connsiteX2" fmla="*/ 460931 w 749640"/>
                <a:gd name="connsiteY2" fmla="*/ 981691 h 997162"/>
                <a:gd name="connsiteX3" fmla="*/ 688699 w 749640"/>
                <a:gd name="connsiteY3" fmla="*/ 738962 h 997162"/>
                <a:gd name="connsiteX4" fmla="*/ 540976 w 749640"/>
                <a:gd name="connsiteY4" fmla="*/ 113268 h 997162"/>
                <a:gd name="connsiteX0" fmla="*/ 505757 w 714421"/>
                <a:gd name="connsiteY0" fmla="*/ 113268 h 982626"/>
                <a:gd name="connsiteX1" fmla="*/ 20472 w 714421"/>
                <a:gd name="connsiteY1" fmla="*/ 327907 h 982626"/>
                <a:gd name="connsiteX2" fmla="*/ 313012 w 714421"/>
                <a:gd name="connsiteY2" fmla="*/ 663158 h 982626"/>
                <a:gd name="connsiteX3" fmla="*/ 425712 w 714421"/>
                <a:gd name="connsiteY3" fmla="*/ 981691 h 982626"/>
                <a:gd name="connsiteX4" fmla="*/ 653480 w 714421"/>
                <a:gd name="connsiteY4" fmla="*/ 738962 h 982626"/>
                <a:gd name="connsiteX5" fmla="*/ 505757 w 714421"/>
                <a:gd name="connsiteY5" fmla="*/ 113268 h 982626"/>
                <a:gd name="connsiteX0" fmla="*/ 507342 w 714155"/>
                <a:gd name="connsiteY0" fmla="*/ 91819 h 961177"/>
                <a:gd name="connsiteX1" fmla="*/ 94743 w 714155"/>
                <a:gd name="connsiteY1" fmla="*/ 25259 h 961177"/>
                <a:gd name="connsiteX2" fmla="*/ 22057 w 714155"/>
                <a:gd name="connsiteY2" fmla="*/ 306458 h 961177"/>
                <a:gd name="connsiteX3" fmla="*/ 314597 w 714155"/>
                <a:gd name="connsiteY3" fmla="*/ 641709 h 961177"/>
                <a:gd name="connsiteX4" fmla="*/ 427297 w 714155"/>
                <a:gd name="connsiteY4" fmla="*/ 960242 h 961177"/>
                <a:gd name="connsiteX5" fmla="*/ 655065 w 714155"/>
                <a:gd name="connsiteY5" fmla="*/ 717513 h 961177"/>
                <a:gd name="connsiteX6" fmla="*/ 507342 w 714155"/>
                <a:gd name="connsiteY6" fmla="*/ 91819 h 961177"/>
                <a:gd name="connsiteX0" fmla="*/ 538618 w 745431"/>
                <a:gd name="connsiteY0" fmla="*/ 91819 h 961177"/>
                <a:gd name="connsiteX1" fmla="*/ 126019 w 745431"/>
                <a:gd name="connsiteY1" fmla="*/ 25259 h 961177"/>
                <a:gd name="connsiteX2" fmla="*/ 15989 w 745431"/>
                <a:gd name="connsiteY2" fmla="*/ 415201 h 961177"/>
                <a:gd name="connsiteX3" fmla="*/ 345873 w 745431"/>
                <a:gd name="connsiteY3" fmla="*/ 641709 h 961177"/>
                <a:gd name="connsiteX4" fmla="*/ 458573 w 745431"/>
                <a:gd name="connsiteY4" fmla="*/ 960242 h 961177"/>
                <a:gd name="connsiteX5" fmla="*/ 686341 w 745431"/>
                <a:gd name="connsiteY5" fmla="*/ 717513 h 961177"/>
                <a:gd name="connsiteX6" fmla="*/ 538618 w 745431"/>
                <a:gd name="connsiteY6" fmla="*/ 91819 h 961177"/>
                <a:gd name="connsiteX0" fmla="*/ 538618 w 745431"/>
                <a:gd name="connsiteY0" fmla="*/ 91819 h 960249"/>
                <a:gd name="connsiteX1" fmla="*/ 126019 w 745431"/>
                <a:gd name="connsiteY1" fmla="*/ 25259 h 960249"/>
                <a:gd name="connsiteX2" fmla="*/ 15989 w 745431"/>
                <a:gd name="connsiteY2" fmla="*/ 415201 h 960249"/>
                <a:gd name="connsiteX3" fmla="*/ 250592 w 745431"/>
                <a:gd name="connsiteY3" fmla="*/ 724473 h 960249"/>
                <a:gd name="connsiteX4" fmla="*/ 458573 w 745431"/>
                <a:gd name="connsiteY4" fmla="*/ 960242 h 960249"/>
                <a:gd name="connsiteX5" fmla="*/ 686341 w 745431"/>
                <a:gd name="connsiteY5" fmla="*/ 717513 h 960249"/>
                <a:gd name="connsiteX6" fmla="*/ 538618 w 745431"/>
                <a:gd name="connsiteY6" fmla="*/ 91819 h 960249"/>
                <a:gd name="connsiteX0" fmla="*/ 538618 w 875355"/>
                <a:gd name="connsiteY0" fmla="*/ 92782 h 961240"/>
                <a:gd name="connsiteX1" fmla="*/ 126019 w 875355"/>
                <a:gd name="connsiteY1" fmla="*/ 26222 h 961240"/>
                <a:gd name="connsiteX2" fmla="*/ 15989 w 875355"/>
                <a:gd name="connsiteY2" fmla="*/ 416164 h 961240"/>
                <a:gd name="connsiteX3" fmla="*/ 250592 w 875355"/>
                <a:gd name="connsiteY3" fmla="*/ 725436 h 961240"/>
                <a:gd name="connsiteX4" fmla="*/ 458573 w 875355"/>
                <a:gd name="connsiteY4" fmla="*/ 961205 h 961240"/>
                <a:gd name="connsiteX5" fmla="*/ 831598 w 875355"/>
                <a:gd name="connsiteY5" fmla="*/ 737967 h 961240"/>
                <a:gd name="connsiteX6" fmla="*/ 538618 w 875355"/>
                <a:gd name="connsiteY6" fmla="*/ 92782 h 961240"/>
                <a:gd name="connsiteX0" fmla="*/ 556465 w 877078"/>
                <a:gd name="connsiteY0" fmla="*/ 119043 h 950979"/>
                <a:gd name="connsiteX1" fmla="*/ 126019 w 877078"/>
                <a:gd name="connsiteY1" fmla="*/ 15961 h 950979"/>
                <a:gd name="connsiteX2" fmla="*/ 15989 w 877078"/>
                <a:gd name="connsiteY2" fmla="*/ 405903 h 950979"/>
                <a:gd name="connsiteX3" fmla="*/ 250592 w 877078"/>
                <a:gd name="connsiteY3" fmla="*/ 715175 h 950979"/>
                <a:gd name="connsiteX4" fmla="*/ 458573 w 877078"/>
                <a:gd name="connsiteY4" fmla="*/ 950944 h 950979"/>
                <a:gd name="connsiteX5" fmla="*/ 831598 w 877078"/>
                <a:gd name="connsiteY5" fmla="*/ 727706 h 950979"/>
                <a:gd name="connsiteX6" fmla="*/ 556465 w 877078"/>
                <a:gd name="connsiteY6" fmla="*/ 119043 h 950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7078" h="950979">
                  <a:moveTo>
                    <a:pt x="556465" y="119043"/>
                  </a:moveTo>
                  <a:cubicBezTo>
                    <a:pt x="438869" y="419"/>
                    <a:pt x="206900" y="-19812"/>
                    <a:pt x="126019" y="15961"/>
                  </a:cubicBezTo>
                  <a:cubicBezTo>
                    <a:pt x="45138" y="51734"/>
                    <a:pt x="-34967" y="344845"/>
                    <a:pt x="15989" y="405903"/>
                  </a:cubicBezTo>
                  <a:cubicBezTo>
                    <a:pt x="-34477" y="515565"/>
                    <a:pt x="183052" y="606211"/>
                    <a:pt x="250592" y="715175"/>
                  </a:cubicBezTo>
                  <a:cubicBezTo>
                    <a:pt x="318132" y="824139"/>
                    <a:pt x="361739" y="948856"/>
                    <a:pt x="458573" y="950944"/>
                  </a:cubicBezTo>
                  <a:cubicBezTo>
                    <a:pt x="555407" y="953032"/>
                    <a:pt x="744285" y="865819"/>
                    <a:pt x="831598" y="727706"/>
                  </a:cubicBezTo>
                  <a:cubicBezTo>
                    <a:pt x="995111" y="484818"/>
                    <a:pt x="674061" y="237667"/>
                    <a:pt x="556465" y="119043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26" name="Freeform 425"/>
            <p:cNvSpPr/>
            <p:nvPr/>
          </p:nvSpPr>
          <p:spPr>
            <a:xfrm rot="1562846">
              <a:off x="4636416" y="4480300"/>
              <a:ext cx="372769" cy="427823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5636" h="867238">
                  <a:moveTo>
                    <a:pt x="546293" y="87729"/>
                  </a:moveTo>
                  <a:cubicBezTo>
                    <a:pt x="436489" y="25847"/>
                    <a:pt x="201881" y="-167457"/>
                    <a:pt x="35194" y="342130"/>
                  </a:cubicBezTo>
                  <a:cubicBezTo>
                    <a:pt x="-83869" y="718368"/>
                    <a:pt x="128421" y="779498"/>
                    <a:pt x="238225" y="841380"/>
                  </a:cubicBezTo>
                  <a:cubicBezTo>
                    <a:pt x="348029" y="903262"/>
                    <a:pt x="606703" y="851536"/>
                    <a:pt x="694016" y="713423"/>
                  </a:cubicBezTo>
                  <a:cubicBezTo>
                    <a:pt x="857529" y="470535"/>
                    <a:pt x="656097" y="149611"/>
                    <a:pt x="546293" y="87729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27" name="Freeform 426"/>
            <p:cNvSpPr/>
            <p:nvPr/>
          </p:nvSpPr>
          <p:spPr>
            <a:xfrm rot="3268454">
              <a:off x="4597697" y="4659906"/>
              <a:ext cx="461778" cy="505899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531417 w 909128"/>
                <a:gd name="connsiteY0" fmla="*/ 95296 h 988545"/>
                <a:gd name="connsiteX1" fmla="*/ 20318 w 909128"/>
                <a:gd name="connsiteY1" fmla="*/ 349697 h 988545"/>
                <a:gd name="connsiteX2" fmla="*/ 479483 w 909128"/>
                <a:gd name="connsiteY2" fmla="*/ 951906 h 988545"/>
                <a:gd name="connsiteX3" fmla="*/ 867230 w 909128"/>
                <a:gd name="connsiteY3" fmla="*/ 835304 h 988545"/>
                <a:gd name="connsiteX4" fmla="*/ 531417 w 909128"/>
                <a:gd name="connsiteY4" fmla="*/ 95296 h 988545"/>
                <a:gd name="connsiteX0" fmla="*/ 557990 w 936066"/>
                <a:gd name="connsiteY0" fmla="*/ 127861 h 1025505"/>
                <a:gd name="connsiteX1" fmla="*/ 19472 w 936066"/>
                <a:gd name="connsiteY1" fmla="*/ 322730 h 1025505"/>
                <a:gd name="connsiteX2" fmla="*/ 506056 w 936066"/>
                <a:gd name="connsiteY2" fmla="*/ 984471 h 1025505"/>
                <a:gd name="connsiteX3" fmla="*/ 893803 w 936066"/>
                <a:gd name="connsiteY3" fmla="*/ 867869 h 1025505"/>
                <a:gd name="connsiteX4" fmla="*/ 557990 w 936066"/>
                <a:gd name="connsiteY4" fmla="*/ 127861 h 1025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6066" h="1025505">
                  <a:moveTo>
                    <a:pt x="557990" y="127861"/>
                  </a:moveTo>
                  <a:cubicBezTo>
                    <a:pt x="412268" y="37005"/>
                    <a:pt x="186159" y="-186857"/>
                    <a:pt x="19472" y="322730"/>
                  </a:cubicBezTo>
                  <a:cubicBezTo>
                    <a:pt x="-99591" y="698968"/>
                    <a:pt x="360334" y="893615"/>
                    <a:pt x="506056" y="984471"/>
                  </a:cubicBezTo>
                  <a:cubicBezTo>
                    <a:pt x="651778" y="1075327"/>
                    <a:pt x="806490" y="1005982"/>
                    <a:pt x="893803" y="867869"/>
                  </a:cubicBezTo>
                  <a:cubicBezTo>
                    <a:pt x="1057316" y="624981"/>
                    <a:pt x="703712" y="218717"/>
                    <a:pt x="557990" y="127861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28" name="Freeform 427"/>
            <p:cNvSpPr/>
            <p:nvPr/>
          </p:nvSpPr>
          <p:spPr>
            <a:xfrm rot="4282394">
              <a:off x="4515921" y="4914791"/>
              <a:ext cx="518882" cy="498336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1821" h="1010175">
                  <a:moveTo>
                    <a:pt x="672206" y="150938"/>
                  </a:moveTo>
                  <a:cubicBezTo>
                    <a:pt x="507972" y="53644"/>
                    <a:pt x="189299" y="-202405"/>
                    <a:pt x="22612" y="307182"/>
                  </a:cubicBezTo>
                  <a:cubicBezTo>
                    <a:pt x="-96451" y="683420"/>
                    <a:pt x="282823" y="612189"/>
                    <a:pt x="503154" y="848498"/>
                  </a:cubicBezTo>
                  <a:cubicBezTo>
                    <a:pt x="723485" y="1084807"/>
                    <a:pt x="920706" y="1029059"/>
                    <a:pt x="1008019" y="890946"/>
                  </a:cubicBezTo>
                  <a:cubicBezTo>
                    <a:pt x="1171532" y="648058"/>
                    <a:pt x="836440" y="248232"/>
                    <a:pt x="672206" y="150938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29" name="Freeform 428"/>
            <p:cNvSpPr/>
            <p:nvPr/>
          </p:nvSpPr>
          <p:spPr>
            <a:xfrm rot="5400000">
              <a:off x="4454323" y="5114997"/>
              <a:ext cx="456334" cy="457493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8637 w 987223"/>
                <a:gd name="connsiteY0" fmla="*/ 176272 h 1013900"/>
                <a:gd name="connsiteX1" fmla="*/ 32506 w 987223"/>
                <a:gd name="connsiteY1" fmla="*/ 292466 h 1013900"/>
                <a:gd name="connsiteX2" fmla="*/ 300569 w 987223"/>
                <a:gd name="connsiteY2" fmla="*/ 929923 h 1013900"/>
                <a:gd name="connsiteX3" fmla="*/ 944450 w 987223"/>
                <a:gd name="connsiteY3" fmla="*/ 916280 h 1013900"/>
                <a:gd name="connsiteX4" fmla="*/ 608637 w 987223"/>
                <a:gd name="connsiteY4" fmla="*/ 176272 h 1013900"/>
                <a:gd name="connsiteX0" fmla="*/ 599187 w 977773"/>
                <a:gd name="connsiteY0" fmla="*/ 176272 h 1063586"/>
                <a:gd name="connsiteX1" fmla="*/ 23056 w 977773"/>
                <a:gd name="connsiteY1" fmla="*/ 292466 h 1063586"/>
                <a:gd name="connsiteX2" fmla="*/ 429329 w 977773"/>
                <a:gd name="connsiteY2" fmla="*/ 1011219 h 1063586"/>
                <a:gd name="connsiteX3" fmla="*/ 935000 w 977773"/>
                <a:gd name="connsiteY3" fmla="*/ 916280 h 1063586"/>
                <a:gd name="connsiteX4" fmla="*/ 599187 w 977773"/>
                <a:gd name="connsiteY4" fmla="*/ 176272 h 1063586"/>
                <a:gd name="connsiteX0" fmla="*/ 597427 w 976013"/>
                <a:gd name="connsiteY0" fmla="*/ 176272 h 1128583"/>
                <a:gd name="connsiteX1" fmla="*/ 21296 w 976013"/>
                <a:gd name="connsiteY1" fmla="*/ 292466 h 1128583"/>
                <a:gd name="connsiteX2" fmla="*/ 427569 w 976013"/>
                <a:gd name="connsiteY2" fmla="*/ 1011219 h 1128583"/>
                <a:gd name="connsiteX3" fmla="*/ 933240 w 976013"/>
                <a:gd name="connsiteY3" fmla="*/ 916280 h 1128583"/>
                <a:gd name="connsiteX4" fmla="*/ 597427 w 976013"/>
                <a:gd name="connsiteY4" fmla="*/ 176272 h 1128583"/>
                <a:gd name="connsiteX0" fmla="*/ 653960 w 1033339"/>
                <a:gd name="connsiteY0" fmla="*/ 197786 h 1087506"/>
                <a:gd name="connsiteX1" fmla="*/ 20923 w 1033339"/>
                <a:gd name="connsiteY1" fmla="*/ 281461 h 1087506"/>
                <a:gd name="connsiteX2" fmla="*/ 484102 w 1033339"/>
                <a:gd name="connsiteY2" fmla="*/ 1032733 h 1087506"/>
                <a:gd name="connsiteX3" fmla="*/ 989773 w 1033339"/>
                <a:gd name="connsiteY3" fmla="*/ 937794 h 1087506"/>
                <a:gd name="connsiteX4" fmla="*/ 653960 w 1033339"/>
                <a:gd name="connsiteY4" fmla="*/ 197786 h 1087506"/>
                <a:gd name="connsiteX0" fmla="*/ 634060 w 1013439"/>
                <a:gd name="connsiteY0" fmla="*/ 197786 h 1087506"/>
                <a:gd name="connsiteX1" fmla="*/ 1023 w 1013439"/>
                <a:gd name="connsiteY1" fmla="*/ 281461 h 1087506"/>
                <a:gd name="connsiteX2" fmla="*/ 464202 w 1013439"/>
                <a:gd name="connsiteY2" fmla="*/ 1032733 h 1087506"/>
                <a:gd name="connsiteX3" fmla="*/ 969873 w 1013439"/>
                <a:gd name="connsiteY3" fmla="*/ 937794 h 1087506"/>
                <a:gd name="connsiteX4" fmla="*/ 634060 w 1013439"/>
                <a:gd name="connsiteY4" fmla="*/ 197786 h 1087506"/>
                <a:gd name="connsiteX0" fmla="*/ 634198 w 1013577"/>
                <a:gd name="connsiteY0" fmla="*/ 197786 h 997795"/>
                <a:gd name="connsiteX1" fmla="*/ 1161 w 1013577"/>
                <a:gd name="connsiteY1" fmla="*/ 281461 h 997795"/>
                <a:gd name="connsiteX2" fmla="*/ 423695 w 1013577"/>
                <a:gd name="connsiteY2" fmla="*/ 837619 h 997795"/>
                <a:gd name="connsiteX3" fmla="*/ 970011 w 1013577"/>
                <a:gd name="connsiteY3" fmla="*/ 937794 h 997795"/>
                <a:gd name="connsiteX4" fmla="*/ 634198 w 1013577"/>
                <a:gd name="connsiteY4" fmla="*/ 197786 h 997795"/>
                <a:gd name="connsiteX0" fmla="*/ 634139 w 925030"/>
                <a:gd name="connsiteY0" fmla="*/ 193290 h 927382"/>
                <a:gd name="connsiteX1" fmla="*/ 1102 w 925030"/>
                <a:gd name="connsiteY1" fmla="*/ 276965 h 927382"/>
                <a:gd name="connsiteX2" fmla="*/ 423636 w 925030"/>
                <a:gd name="connsiteY2" fmla="*/ 833123 h 927382"/>
                <a:gd name="connsiteX3" fmla="*/ 872399 w 925030"/>
                <a:gd name="connsiteY3" fmla="*/ 843871 h 927382"/>
                <a:gd name="connsiteX4" fmla="*/ 634139 w 925030"/>
                <a:gd name="connsiteY4" fmla="*/ 193290 h 927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5030" h="927382">
                  <a:moveTo>
                    <a:pt x="634139" y="193290"/>
                  </a:moveTo>
                  <a:cubicBezTo>
                    <a:pt x="488923" y="98806"/>
                    <a:pt x="167789" y="-232622"/>
                    <a:pt x="1102" y="276965"/>
                  </a:cubicBezTo>
                  <a:cubicBezTo>
                    <a:pt x="-20405" y="433701"/>
                    <a:pt x="278420" y="738639"/>
                    <a:pt x="423636" y="833123"/>
                  </a:cubicBezTo>
                  <a:cubicBezTo>
                    <a:pt x="568852" y="927607"/>
                    <a:pt x="785086" y="981984"/>
                    <a:pt x="872399" y="843871"/>
                  </a:cubicBezTo>
                  <a:cubicBezTo>
                    <a:pt x="1035912" y="600983"/>
                    <a:pt x="779355" y="287774"/>
                    <a:pt x="634139" y="193290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33" name="Freeform 432"/>
            <p:cNvSpPr/>
            <p:nvPr/>
          </p:nvSpPr>
          <p:spPr>
            <a:xfrm rot="6610941">
              <a:off x="4266435" y="5284405"/>
              <a:ext cx="456334" cy="457493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8637 w 987223"/>
                <a:gd name="connsiteY0" fmla="*/ 176272 h 1013900"/>
                <a:gd name="connsiteX1" fmla="*/ 32506 w 987223"/>
                <a:gd name="connsiteY1" fmla="*/ 292466 h 1013900"/>
                <a:gd name="connsiteX2" fmla="*/ 300569 w 987223"/>
                <a:gd name="connsiteY2" fmla="*/ 929923 h 1013900"/>
                <a:gd name="connsiteX3" fmla="*/ 944450 w 987223"/>
                <a:gd name="connsiteY3" fmla="*/ 916280 h 1013900"/>
                <a:gd name="connsiteX4" fmla="*/ 608637 w 987223"/>
                <a:gd name="connsiteY4" fmla="*/ 176272 h 1013900"/>
                <a:gd name="connsiteX0" fmla="*/ 599187 w 977773"/>
                <a:gd name="connsiteY0" fmla="*/ 176272 h 1063586"/>
                <a:gd name="connsiteX1" fmla="*/ 23056 w 977773"/>
                <a:gd name="connsiteY1" fmla="*/ 292466 h 1063586"/>
                <a:gd name="connsiteX2" fmla="*/ 429329 w 977773"/>
                <a:gd name="connsiteY2" fmla="*/ 1011219 h 1063586"/>
                <a:gd name="connsiteX3" fmla="*/ 935000 w 977773"/>
                <a:gd name="connsiteY3" fmla="*/ 916280 h 1063586"/>
                <a:gd name="connsiteX4" fmla="*/ 599187 w 977773"/>
                <a:gd name="connsiteY4" fmla="*/ 176272 h 1063586"/>
                <a:gd name="connsiteX0" fmla="*/ 597427 w 976013"/>
                <a:gd name="connsiteY0" fmla="*/ 176272 h 1128583"/>
                <a:gd name="connsiteX1" fmla="*/ 21296 w 976013"/>
                <a:gd name="connsiteY1" fmla="*/ 292466 h 1128583"/>
                <a:gd name="connsiteX2" fmla="*/ 427569 w 976013"/>
                <a:gd name="connsiteY2" fmla="*/ 1011219 h 1128583"/>
                <a:gd name="connsiteX3" fmla="*/ 933240 w 976013"/>
                <a:gd name="connsiteY3" fmla="*/ 916280 h 1128583"/>
                <a:gd name="connsiteX4" fmla="*/ 597427 w 976013"/>
                <a:gd name="connsiteY4" fmla="*/ 176272 h 1128583"/>
                <a:gd name="connsiteX0" fmla="*/ 653960 w 1033339"/>
                <a:gd name="connsiteY0" fmla="*/ 197786 h 1087506"/>
                <a:gd name="connsiteX1" fmla="*/ 20923 w 1033339"/>
                <a:gd name="connsiteY1" fmla="*/ 281461 h 1087506"/>
                <a:gd name="connsiteX2" fmla="*/ 484102 w 1033339"/>
                <a:gd name="connsiteY2" fmla="*/ 1032733 h 1087506"/>
                <a:gd name="connsiteX3" fmla="*/ 989773 w 1033339"/>
                <a:gd name="connsiteY3" fmla="*/ 937794 h 1087506"/>
                <a:gd name="connsiteX4" fmla="*/ 653960 w 1033339"/>
                <a:gd name="connsiteY4" fmla="*/ 197786 h 1087506"/>
                <a:gd name="connsiteX0" fmla="*/ 634060 w 1013439"/>
                <a:gd name="connsiteY0" fmla="*/ 197786 h 1087506"/>
                <a:gd name="connsiteX1" fmla="*/ 1023 w 1013439"/>
                <a:gd name="connsiteY1" fmla="*/ 281461 h 1087506"/>
                <a:gd name="connsiteX2" fmla="*/ 464202 w 1013439"/>
                <a:gd name="connsiteY2" fmla="*/ 1032733 h 1087506"/>
                <a:gd name="connsiteX3" fmla="*/ 969873 w 1013439"/>
                <a:gd name="connsiteY3" fmla="*/ 937794 h 1087506"/>
                <a:gd name="connsiteX4" fmla="*/ 634060 w 1013439"/>
                <a:gd name="connsiteY4" fmla="*/ 197786 h 1087506"/>
                <a:gd name="connsiteX0" fmla="*/ 634198 w 1013577"/>
                <a:gd name="connsiteY0" fmla="*/ 197786 h 997795"/>
                <a:gd name="connsiteX1" fmla="*/ 1161 w 1013577"/>
                <a:gd name="connsiteY1" fmla="*/ 281461 h 997795"/>
                <a:gd name="connsiteX2" fmla="*/ 423695 w 1013577"/>
                <a:gd name="connsiteY2" fmla="*/ 837619 h 997795"/>
                <a:gd name="connsiteX3" fmla="*/ 970011 w 1013577"/>
                <a:gd name="connsiteY3" fmla="*/ 937794 h 997795"/>
                <a:gd name="connsiteX4" fmla="*/ 634198 w 1013577"/>
                <a:gd name="connsiteY4" fmla="*/ 197786 h 997795"/>
                <a:gd name="connsiteX0" fmla="*/ 634139 w 925030"/>
                <a:gd name="connsiteY0" fmla="*/ 193290 h 927382"/>
                <a:gd name="connsiteX1" fmla="*/ 1102 w 925030"/>
                <a:gd name="connsiteY1" fmla="*/ 276965 h 927382"/>
                <a:gd name="connsiteX2" fmla="*/ 423636 w 925030"/>
                <a:gd name="connsiteY2" fmla="*/ 833123 h 927382"/>
                <a:gd name="connsiteX3" fmla="*/ 872399 w 925030"/>
                <a:gd name="connsiteY3" fmla="*/ 843871 h 927382"/>
                <a:gd name="connsiteX4" fmla="*/ 634139 w 925030"/>
                <a:gd name="connsiteY4" fmla="*/ 193290 h 927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5030" h="927382">
                  <a:moveTo>
                    <a:pt x="634139" y="193290"/>
                  </a:moveTo>
                  <a:cubicBezTo>
                    <a:pt x="488923" y="98806"/>
                    <a:pt x="167789" y="-232622"/>
                    <a:pt x="1102" y="276965"/>
                  </a:cubicBezTo>
                  <a:cubicBezTo>
                    <a:pt x="-20405" y="433701"/>
                    <a:pt x="278420" y="738639"/>
                    <a:pt x="423636" y="833123"/>
                  </a:cubicBezTo>
                  <a:cubicBezTo>
                    <a:pt x="568852" y="927607"/>
                    <a:pt x="785086" y="981984"/>
                    <a:pt x="872399" y="843871"/>
                  </a:cubicBezTo>
                  <a:cubicBezTo>
                    <a:pt x="1035912" y="600983"/>
                    <a:pt x="779355" y="287774"/>
                    <a:pt x="634139" y="193290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34" name="Freeform 433"/>
            <p:cNvSpPr/>
            <p:nvPr/>
          </p:nvSpPr>
          <p:spPr>
            <a:xfrm rot="8003608">
              <a:off x="3931676" y="5375355"/>
              <a:ext cx="456334" cy="457493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8637 w 987223"/>
                <a:gd name="connsiteY0" fmla="*/ 176272 h 1013900"/>
                <a:gd name="connsiteX1" fmla="*/ 32506 w 987223"/>
                <a:gd name="connsiteY1" fmla="*/ 292466 h 1013900"/>
                <a:gd name="connsiteX2" fmla="*/ 300569 w 987223"/>
                <a:gd name="connsiteY2" fmla="*/ 929923 h 1013900"/>
                <a:gd name="connsiteX3" fmla="*/ 944450 w 987223"/>
                <a:gd name="connsiteY3" fmla="*/ 916280 h 1013900"/>
                <a:gd name="connsiteX4" fmla="*/ 608637 w 987223"/>
                <a:gd name="connsiteY4" fmla="*/ 176272 h 1013900"/>
                <a:gd name="connsiteX0" fmla="*/ 599187 w 977773"/>
                <a:gd name="connsiteY0" fmla="*/ 176272 h 1063586"/>
                <a:gd name="connsiteX1" fmla="*/ 23056 w 977773"/>
                <a:gd name="connsiteY1" fmla="*/ 292466 h 1063586"/>
                <a:gd name="connsiteX2" fmla="*/ 429329 w 977773"/>
                <a:gd name="connsiteY2" fmla="*/ 1011219 h 1063586"/>
                <a:gd name="connsiteX3" fmla="*/ 935000 w 977773"/>
                <a:gd name="connsiteY3" fmla="*/ 916280 h 1063586"/>
                <a:gd name="connsiteX4" fmla="*/ 599187 w 977773"/>
                <a:gd name="connsiteY4" fmla="*/ 176272 h 1063586"/>
                <a:gd name="connsiteX0" fmla="*/ 597427 w 976013"/>
                <a:gd name="connsiteY0" fmla="*/ 176272 h 1128583"/>
                <a:gd name="connsiteX1" fmla="*/ 21296 w 976013"/>
                <a:gd name="connsiteY1" fmla="*/ 292466 h 1128583"/>
                <a:gd name="connsiteX2" fmla="*/ 427569 w 976013"/>
                <a:gd name="connsiteY2" fmla="*/ 1011219 h 1128583"/>
                <a:gd name="connsiteX3" fmla="*/ 933240 w 976013"/>
                <a:gd name="connsiteY3" fmla="*/ 916280 h 1128583"/>
                <a:gd name="connsiteX4" fmla="*/ 597427 w 976013"/>
                <a:gd name="connsiteY4" fmla="*/ 176272 h 1128583"/>
                <a:gd name="connsiteX0" fmla="*/ 653960 w 1033339"/>
                <a:gd name="connsiteY0" fmla="*/ 197786 h 1087506"/>
                <a:gd name="connsiteX1" fmla="*/ 20923 w 1033339"/>
                <a:gd name="connsiteY1" fmla="*/ 281461 h 1087506"/>
                <a:gd name="connsiteX2" fmla="*/ 484102 w 1033339"/>
                <a:gd name="connsiteY2" fmla="*/ 1032733 h 1087506"/>
                <a:gd name="connsiteX3" fmla="*/ 989773 w 1033339"/>
                <a:gd name="connsiteY3" fmla="*/ 937794 h 1087506"/>
                <a:gd name="connsiteX4" fmla="*/ 653960 w 1033339"/>
                <a:gd name="connsiteY4" fmla="*/ 197786 h 1087506"/>
                <a:gd name="connsiteX0" fmla="*/ 634060 w 1013439"/>
                <a:gd name="connsiteY0" fmla="*/ 197786 h 1087506"/>
                <a:gd name="connsiteX1" fmla="*/ 1023 w 1013439"/>
                <a:gd name="connsiteY1" fmla="*/ 281461 h 1087506"/>
                <a:gd name="connsiteX2" fmla="*/ 464202 w 1013439"/>
                <a:gd name="connsiteY2" fmla="*/ 1032733 h 1087506"/>
                <a:gd name="connsiteX3" fmla="*/ 969873 w 1013439"/>
                <a:gd name="connsiteY3" fmla="*/ 937794 h 1087506"/>
                <a:gd name="connsiteX4" fmla="*/ 634060 w 1013439"/>
                <a:gd name="connsiteY4" fmla="*/ 197786 h 1087506"/>
                <a:gd name="connsiteX0" fmla="*/ 634198 w 1013577"/>
                <a:gd name="connsiteY0" fmla="*/ 197786 h 997795"/>
                <a:gd name="connsiteX1" fmla="*/ 1161 w 1013577"/>
                <a:gd name="connsiteY1" fmla="*/ 281461 h 997795"/>
                <a:gd name="connsiteX2" fmla="*/ 423695 w 1013577"/>
                <a:gd name="connsiteY2" fmla="*/ 837619 h 997795"/>
                <a:gd name="connsiteX3" fmla="*/ 970011 w 1013577"/>
                <a:gd name="connsiteY3" fmla="*/ 937794 h 997795"/>
                <a:gd name="connsiteX4" fmla="*/ 634198 w 1013577"/>
                <a:gd name="connsiteY4" fmla="*/ 197786 h 997795"/>
                <a:gd name="connsiteX0" fmla="*/ 634139 w 925030"/>
                <a:gd name="connsiteY0" fmla="*/ 193290 h 927382"/>
                <a:gd name="connsiteX1" fmla="*/ 1102 w 925030"/>
                <a:gd name="connsiteY1" fmla="*/ 276965 h 927382"/>
                <a:gd name="connsiteX2" fmla="*/ 423636 w 925030"/>
                <a:gd name="connsiteY2" fmla="*/ 833123 h 927382"/>
                <a:gd name="connsiteX3" fmla="*/ 872399 w 925030"/>
                <a:gd name="connsiteY3" fmla="*/ 843871 h 927382"/>
                <a:gd name="connsiteX4" fmla="*/ 634139 w 925030"/>
                <a:gd name="connsiteY4" fmla="*/ 193290 h 927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5030" h="927382">
                  <a:moveTo>
                    <a:pt x="634139" y="193290"/>
                  </a:moveTo>
                  <a:cubicBezTo>
                    <a:pt x="488923" y="98806"/>
                    <a:pt x="167789" y="-232622"/>
                    <a:pt x="1102" y="276965"/>
                  </a:cubicBezTo>
                  <a:cubicBezTo>
                    <a:pt x="-20405" y="433701"/>
                    <a:pt x="278420" y="738639"/>
                    <a:pt x="423636" y="833123"/>
                  </a:cubicBezTo>
                  <a:cubicBezTo>
                    <a:pt x="568852" y="927607"/>
                    <a:pt x="785086" y="981984"/>
                    <a:pt x="872399" y="843871"/>
                  </a:cubicBezTo>
                  <a:cubicBezTo>
                    <a:pt x="1035912" y="600983"/>
                    <a:pt x="779355" y="287774"/>
                    <a:pt x="634139" y="193290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35" name="Freeform 434"/>
            <p:cNvSpPr/>
            <p:nvPr/>
          </p:nvSpPr>
          <p:spPr>
            <a:xfrm rot="20611679">
              <a:off x="4257191" y="3983190"/>
              <a:ext cx="524059" cy="514873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671233 w 1050848"/>
                <a:gd name="connsiteY0" fmla="*/ 150938 h 1132616"/>
                <a:gd name="connsiteX1" fmla="*/ 21639 w 1050848"/>
                <a:gd name="connsiteY1" fmla="*/ 307182 h 1132616"/>
                <a:gd name="connsiteX2" fmla="*/ 523937 w 1050848"/>
                <a:gd name="connsiteY2" fmla="*/ 1032961 h 1132616"/>
                <a:gd name="connsiteX3" fmla="*/ 1007046 w 1050848"/>
                <a:gd name="connsiteY3" fmla="*/ 890946 h 1132616"/>
                <a:gd name="connsiteX4" fmla="*/ 671233 w 1050848"/>
                <a:gd name="connsiteY4" fmla="*/ 150938 h 1132616"/>
                <a:gd name="connsiteX0" fmla="*/ 668097 w 1047712"/>
                <a:gd name="connsiteY0" fmla="*/ 150938 h 1087513"/>
                <a:gd name="connsiteX1" fmla="*/ 18503 w 1047712"/>
                <a:gd name="connsiteY1" fmla="*/ 307182 h 1087513"/>
                <a:gd name="connsiteX2" fmla="*/ 520801 w 1047712"/>
                <a:gd name="connsiteY2" fmla="*/ 1032961 h 1087513"/>
                <a:gd name="connsiteX3" fmla="*/ 1003910 w 1047712"/>
                <a:gd name="connsiteY3" fmla="*/ 890946 h 1087513"/>
                <a:gd name="connsiteX4" fmla="*/ 668097 w 1047712"/>
                <a:gd name="connsiteY4" fmla="*/ 150938 h 1087513"/>
                <a:gd name="connsiteX0" fmla="*/ 633941 w 1013041"/>
                <a:gd name="connsiteY0" fmla="*/ 193079 h 1118449"/>
                <a:gd name="connsiteX1" fmla="*/ 20688 w 1013041"/>
                <a:gd name="connsiteY1" fmla="*/ 283769 h 1118449"/>
                <a:gd name="connsiteX2" fmla="*/ 486645 w 1013041"/>
                <a:gd name="connsiteY2" fmla="*/ 1075102 h 1118449"/>
                <a:gd name="connsiteX3" fmla="*/ 969754 w 1013041"/>
                <a:gd name="connsiteY3" fmla="*/ 933087 h 1118449"/>
                <a:gd name="connsiteX4" fmla="*/ 633941 w 1013041"/>
                <a:gd name="connsiteY4" fmla="*/ 193079 h 1118449"/>
                <a:gd name="connsiteX0" fmla="*/ 613253 w 992353"/>
                <a:gd name="connsiteY0" fmla="*/ 193079 h 1118449"/>
                <a:gd name="connsiteX1" fmla="*/ 0 w 992353"/>
                <a:gd name="connsiteY1" fmla="*/ 283769 h 1118449"/>
                <a:gd name="connsiteX2" fmla="*/ 465957 w 992353"/>
                <a:gd name="connsiteY2" fmla="*/ 1075102 h 1118449"/>
                <a:gd name="connsiteX3" fmla="*/ 949066 w 992353"/>
                <a:gd name="connsiteY3" fmla="*/ 933087 h 1118449"/>
                <a:gd name="connsiteX4" fmla="*/ 613253 w 992353"/>
                <a:gd name="connsiteY4" fmla="*/ 193079 h 1118449"/>
                <a:gd name="connsiteX0" fmla="*/ 613253 w 992353"/>
                <a:gd name="connsiteY0" fmla="*/ 193079 h 1108271"/>
                <a:gd name="connsiteX1" fmla="*/ 0 w 992353"/>
                <a:gd name="connsiteY1" fmla="*/ 283769 h 1108271"/>
                <a:gd name="connsiteX2" fmla="*/ 537546 w 992353"/>
                <a:gd name="connsiteY2" fmla="*/ 1062360 h 1108271"/>
                <a:gd name="connsiteX3" fmla="*/ 949066 w 992353"/>
                <a:gd name="connsiteY3" fmla="*/ 933087 h 1108271"/>
                <a:gd name="connsiteX4" fmla="*/ 613253 w 992353"/>
                <a:gd name="connsiteY4" fmla="*/ 193079 h 1108271"/>
                <a:gd name="connsiteX0" fmla="*/ 672959 w 1052059"/>
                <a:gd name="connsiteY0" fmla="*/ 51614 h 966806"/>
                <a:gd name="connsiteX1" fmla="*/ 59706 w 1052059"/>
                <a:gd name="connsiteY1" fmla="*/ 142304 h 966806"/>
                <a:gd name="connsiteX2" fmla="*/ 597252 w 1052059"/>
                <a:gd name="connsiteY2" fmla="*/ 920895 h 966806"/>
                <a:gd name="connsiteX3" fmla="*/ 1008772 w 1052059"/>
                <a:gd name="connsiteY3" fmla="*/ 791622 h 966806"/>
                <a:gd name="connsiteX4" fmla="*/ 672959 w 1052059"/>
                <a:gd name="connsiteY4" fmla="*/ 51614 h 966806"/>
                <a:gd name="connsiteX0" fmla="*/ 527409 w 1053393"/>
                <a:gd name="connsiteY0" fmla="*/ 33913 h 1046595"/>
                <a:gd name="connsiteX1" fmla="*/ 71838 w 1053393"/>
                <a:gd name="connsiteY1" fmla="*/ 222093 h 1046595"/>
                <a:gd name="connsiteX2" fmla="*/ 609384 w 1053393"/>
                <a:gd name="connsiteY2" fmla="*/ 1000684 h 1046595"/>
                <a:gd name="connsiteX3" fmla="*/ 1020904 w 1053393"/>
                <a:gd name="connsiteY3" fmla="*/ 871411 h 1046595"/>
                <a:gd name="connsiteX4" fmla="*/ 527409 w 1053393"/>
                <a:gd name="connsiteY4" fmla="*/ 33913 h 1046595"/>
                <a:gd name="connsiteX0" fmla="*/ 533032 w 1062316"/>
                <a:gd name="connsiteY0" fmla="*/ 31016 h 1043698"/>
                <a:gd name="connsiteX1" fmla="*/ 77461 w 1062316"/>
                <a:gd name="connsiteY1" fmla="*/ 219196 h 1043698"/>
                <a:gd name="connsiteX2" fmla="*/ 615007 w 1062316"/>
                <a:gd name="connsiteY2" fmla="*/ 997787 h 1043698"/>
                <a:gd name="connsiteX3" fmla="*/ 1026527 w 1062316"/>
                <a:gd name="connsiteY3" fmla="*/ 868514 h 1043698"/>
                <a:gd name="connsiteX4" fmla="*/ 533032 w 1062316"/>
                <a:gd name="connsiteY4" fmla="*/ 31016 h 1043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316" h="1043698">
                  <a:moveTo>
                    <a:pt x="533032" y="31016"/>
                  </a:moveTo>
                  <a:cubicBezTo>
                    <a:pt x="313366" y="-69952"/>
                    <a:pt x="-192714" y="97573"/>
                    <a:pt x="77461" y="219196"/>
                  </a:cubicBezTo>
                  <a:cubicBezTo>
                    <a:pt x="692318" y="693752"/>
                    <a:pt x="456829" y="889567"/>
                    <a:pt x="615007" y="997787"/>
                  </a:cubicBezTo>
                  <a:cubicBezTo>
                    <a:pt x="773185" y="1106007"/>
                    <a:pt x="939214" y="1006627"/>
                    <a:pt x="1026527" y="868514"/>
                  </a:cubicBezTo>
                  <a:cubicBezTo>
                    <a:pt x="1190040" y="625626"/>
                    <a:pt x="752698" y="131984"/>
                    <a:pt x="533032" y="31016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36" name="Freeform 435"/>
            <p:cNvSpPr/>
            <p:nvPr/>
          </p:nvSpPr>
          <p:spPr>
            <a:xfrm rot="9051792">
              <a:off x="4058043" y="3883115"/>
              <a:ext cx="541481" cy="498573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732838 w 1113396"/>
                <a:gd name="connsiteY0" fmla="*/ 252893 h 1072934"/>
                <a:gd name="connsiteX1" fmla="*/ 18451 w 1113396"/>
                <a:gd name="connsiteY1" fmla="*/ 257812 h 1072934"/>
                <a:gd name="connsiteX2" fmla="*/ 563786 w 1113396"/>
                <a:gd name="connsiteY2" fmla="*/ 950453 h 1072934"/>
                <a:gd name="connsiteX3" fmla="*/ 1068651 w 1113396"/>
                <a:gd name="connsiteY3" fmla="*/ 992901 h 1072934"/>
                <a:gd name="connsiteX4" fmla="*/ 732838 w 1113396"/>
                <a:gd name="connsiteY4" fmla="*/ 252893 h 1072934"/>
                <a:gd name="connsiteX0" fmla="*/ 731111 w 1111669"/>
                <a:gd name="connsiteY0" fmla="*/ 252893 h 1142273"/>
                <a:gd name="connsiteX1" fmla="*/ 16724 w 1111669"/>
                <a:gd name="connsiteY1" fmla="*/ 257812 h 1142273"/>
                <a:gd name="connsiteX2" fmla="*/ 622433 w 1111669"/>
                <a:gd name="connsiteY2" fmla="*/ 1079212 h 1142273"/>
                <a:gd name="connsiteX3" fmla="*/ 1066924 w 1111669"/>
                <a:gd name="connsiteY3" fmla="*/ 992901 h 1142273"/>
                <a:gd name="connsiteX4" fmla="*/ 731111 w 1111669"/>
                <a:gd name="connsiteY4" fmla="*/ 252893 h 1142273"/>
                <a:gd name="connsiteX0" fmla="*/ 730925 w 1070748"/>
                <a:gd name="connsiteY0" fmla="*/ 248133 h 1107916"/>
                <a:gd name="connsiteX1" fmla="*/ 16538 w 1070748"/>
                <a:gd name="connsiteY1" fmla="*/ 253052 h 1107916"/>
                <a:gd name="connsiteX2" fmla="*/ 622247 w 1070748"/>
                <a:gd name="connsiteY2" fmla="*/ 1074452 h 1107916"/>
                <a:gd name="connsiteX3" fmla="*/ 1022068 w 1070748"/>
                <a:gd name="connsiteY3" fmla="*/ 879732 h 1107916"/>
                <a:gd name="connsiteX4" fmla="*/ 730925 w 1070748"/>
                <a:gd name="connsiteY4" fmla="*/ 248133 h 1107916"/>
                <a:gd name="connsiteX0" fmla="*/ 678240 w 1065421"/>
                <a:gd name="connsiteY0" fmla="*/ 405144 h 1055439"/>
                <a:gd name="connsiteX1" fmla="*/ 16538 w 1065421"/>
                <a:gd name="connsiteY1" fmla="*/ 200575 h 1055439"/>
                <a:gd name="connsiteX2" fmla="*/ 622247 w 1065421"/>
                <a:gd name="connsiteY2" fmla="*/ 1021975 h 1055439"/>
                <a:gd name="connsiteX3" fmla="*/ 1022068 w 1065421"/>
                <a:gd name="connsiteY3" fmla="*/ 827255 h 1055439"/>
                <a:gd name="connsiteX4" fmla="*/ 678240 w 1065421"/>
                <a:gd name="connsiteY4" fmla="*/ 405144 h 1055439"/>
                <a:gd name="connsiteX0" fmla="*/ 678240 w 1065421"/>
                <a:gd name="connsiteY0" fmla="*/ 360361 h 1010656"/>
                <a:gd name="connsiteX1" fmla="*/ 16538 w 1065421"/>
                <a:gd name="connsiteY1" fmla="*/ 155792 h 1010656"/>
                <a:gd name="connsiteX2" fmla="*/ 622247 w 1065421"/>
                <a:gd name="connsiteY2" fmla="*/ 977192 h 1010656"/>
                <a:gd name="connsiteX3" fmla="*/ 1022068 w 1065421"/>
                <a:gd name="connsiteY3" fmla="*/ 782472 h 1010656"/>
                <a:gd name="connsiteX4" fmla="*/ 678240 w 1065421"/>
                <a:gd name="connsiteY4" fmla="*/ 360361 h 1010656"/>
                <a:gd name="connsiteX0" fmla="*/ 710450 w 1097631"/>
                <a:gd name="connsiteY0" fmla="*/ 360361 h 1010656"/>
                <a:gd name="connsiteX1" fmla="*/ 48748 w 1097631"/>
                <a:gd name="connsiteY1" fmla="*/ 155792 h 1010656"/>
                <a:gd name="connsiteX2" fmla="*/ 654457 w 1097631"/>
                <a:gd name="connsiteY2" fmla="*/ 977192 h 1010656"/>
                <a:gd name="connsiteX3" fmla="*/ 1054278 w 1097631"/>
                <a:gd name="connsiteY3" fmla="*/ 782472 h 1010656"/>
                <a:gd name="connsiteX4" fmla="*/ 710450 w 1097631"/>
                <a:gd name="connsiteY4" fmla="*/ 360361 h 101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631" h="1010656">
                  <a:moveTo>
                    <a:pt x="710450" y="360361"/>
                  </a:moveTo>
                  <a:cubicBezTo>
                    <a:pt x="542862" y="255914"/>
                    <a:pt x="499136" y="-251216"/>
                    <a:pt x="48748" y="155792"/>
                  </a:cubicBezTo>
                  <a:cubicBezTo>
                    <a:pt x="-184661" y="366981"/>
                    <a:pt x="486869" y="872745"/>
                    <a:pt x="654457" y="977192"/>
                  </a:cubicBezTo>
                  <a:cubicBezTo>
                    <a:pt x="822045" y="1081639"/>
                    <a:pt x="966965" y="920585"/>
                    <a:pt x="1054278" y="782472"/>
                  </a:cubicBezTo>
                  <a:cubicBezTo>
                    <a:pt x="1217791" y="539584"/>
                    <a:pt x="878038" y="464808"/>
                    <a:pt x="710450" y="360361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37" name="Freeform 436"/>
            <p:cNvSpPr/>
            <p:nvPr/>
          </p:nvSpPr>
          <p:spPr>
            <a:xfrm rot="7312843">
              <a:off x="3717462" y="3879560"/>
              <a:ext cx="541481" cy="498573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732838 w 1113396"/>
                <a:gd name="connsiteY0" fmla="*/ 252893 h 1072934"/>
                <a:gd name="connsiteX1" fmla="*/ 18451 w 1113396"/>
                <a:gd name="connsiteY1" fmla="*/ 257812 h 1072934"/>
                <a:gd name="connsiteX2" fmla="*/ 563786 w 1113396"/>
                <a:gd name="connsiteY2" fmla="*/ 950453 h 1072934"/>
                <a:gd name="connsiteX3" fmla="*/ 1068651 w 1113396"/>
                <a:gd name="connsiteY3" fmla="*/ 992901 h 1072934"/>
                <a:gd name="connsiteX4" fmla="*/ 732838 w 1113396"/>
                <a:gd name="connsiteY4" fmla="*/ 252893 h 1072934"/>
                <a:gd name="connsiteX0" fmla="*/ 731111 w 1111669"/>
                <a:gd name="connsiteY0" fmla="*/ 252893 h 1142273"/>
                <a:gd name="connsiteX1" fmla="*/ 16724 w 1111669"/>
                <a:gd name="connsiteY1" fmla="*/ 257812 h 1142273"/>
                <a:gd name="connsiteX2" fmla="*/ 622433 w 1111669"/>
                <a:gd name="connsiteY2" fmla="*/ 1079212 h 1142273"/>
                <a:gd name="connsiteX3" fmla="*/ 1066924 w 1111669"/>
                <a:gd name="connsiteY3" fmla="*/ 992901 h 1142273"/>
                <a:gd name="connsiteX4" fmla="*/ 731111 w 1111669"/>
                <a:gd name="connsiteY4" fmla="*/ 252893 h 1142273"/>
                <a:gd name="connsiteX0" fmla="*/ 730925 w 1070748"/>
                <a:gd name="connsiteY0" fmla="*/ 248133 h 1107916"/>
                <a:gd name="connsiteX1" fmla="*/ 16538 w 1070748"/>
                <a:gd name="connsiteY1" fmla="*/ 253052 h 1107916"/>
                <a:gd name="connsiteX2" fmla="*/ 622247 w 1070748"/>
                <a:gd name="connsiteY2" fmla="*/ 1074452 h 1107916"/>
                <a:gd name="connsiteX3" fmla="*/ 1022068 w 1070748"/>
                <a:gd name="connsiteY3" fmla="*/ 879732 h 1107916"/>
                <a:gd name="connsiteX4" fmla="*/ 730925 w 1070748"/>
                <a:gd name="connsiteY4" fmla="*/ 248133 h 1107916"/>
                <a:gd name="connsiteX0" fmla="*/ 678240 w 1065421"/>
                <a:gd name="connsiteY0" fmla="*/ 405144 h 1055439"/>
                <a:gd name="connsiteX1" fmla="*/ 16538 w 1065421"/>
                <a:gd name="connsiteY1" fmla="*/ 200575 h 1055439"/>
                <a:gd name="connsiteX2" fmla="*/ 622247 w 1065421"/>
                <a:gd name="connsiteY2" fmla="*/ 1021975 h 1055439"/>
                <a:gd name="connsiteX3" fmla="*/ 1022068 w 1065421"/>
                <a:gd name="connsiteY3" fmla="*/ 827255 h 1055439"/>
                <a:gd name="connsiteX4" fmla="*/ 678240 w 1065421"/>
                <a:gd name="connsiteY4" fmla="*/ 405144 h 1055439"/>
                <a:gd name="connsiteX0" fmla="*/ 678240 w 1065421"/>
                <a:gd name="connsiteY0" fmla="*/ 360361 h 1010656"/>
                <a:gd name="connsiteX1" fmla="*/ 16538 w 1065421"/>
                <a:gd name="connsiteY1" fmla="*/ 155792 h 1010656"/>
                <a:gd name="connsiteX2" fmla="*/ 622247 w 1065421"/>
                <a:gd name="connsiteY2" fmla="*/ 977192 h 1010656"/>
                <a:gd name="connsiteX3" fmla="*/ 1022068 w 1065421"/>
                <a:gd name="connsiteY3" fmla="*/ 782472 h 1010656"/>
                <a:gd name="connsiteX4" fmla="*/ 678240 w 1065421"/>
                <a:gd name="connsiteY4" fmla="*/ 360361 h 1010656"/>
                <a:gd name="connsiteX0" fmla="*/ 710450 w 1097631"/>
                <a:gd name="connsiteY0" fmla="*/ 360361 h 1010656"/>
                <a:gd name="connsiteX1" fmla="*/ 48748 w 1097631"/>
                <a:gd name="connsiteY1" fmla="*/ 155792 h 1010656"/>
                <a:gd name="connsiteX2" fmla="*/ 654457 w 1097631"/>
                <a:gd name="connsiteY2" fmla="*/ 977192 h 1010656"/>
                <a:gd name="connsiteX3" fmla="*/ 1054278 w 1097631"/>
                <a:gd name="connsiteY3" fmla="*/ 782472 h 1010656"/>
                <a:gd name="connsiteX4" fmla="*/ 710450 w 1097631"/>
                <a:gd name="connsiteY4" fmla="*/ 360361 h 101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631" h="1010656">
                  <a:moveTo>
                    <a:pt x="710450" y="360361"/>
                  </a:moveTo>
                  <a:cubicBezTo>
                    <a:pt x="542862" y="255914"/>
                    <a:pt x="499136" y="-251216"/>
                    <a:pt x="48748" y="155792"/>
                  </a:cubicBezTo>
                  <a:cubicBezTo>
                    <a:pt x="-184661" y="366981"/>
                    <a:pt x="486869" y="872745"/>
                    <a:pt x="654457" y="977192"/>
                  </a:cubicBezTo>
                  <a:cubicBezTo>
                    <a:pt x="822045" y="1081639"/>
                    <a:pt x="966965" y="920585"/>
                    <a:pt x="1054278" y="782472"/>
                  </a:cubicBezTo>
                  <a:cubicBezTo>
                    <a:pt x="1217791" y="539584"/>
                    <a:pt x="878038" y="464808"/>
                    <a:pt x="710450" y="360361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38" name="Freeform 437"/>
            <p:cNvSpPr/>
            <p:nvPr/>
          </p:nvSpPr>
          <p:spPr>
            <a:xfrm rot="6101107">
              <a:off x="3403036" y="4035296"/>
              <a:ext cx="541481" cy="498573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732838 w 1113396"/>
                <a:gd name="connsiteY0" fmla="*/ 252893 h 1072934"/>
                <a:gd name="connsiteX1" fmla="*/ 18451 w 1113396"/>
                <a:gd name="connsiteY1" fmla="*/ 257812 h 1072934"/>
                <a:gd name="connsiteX2" fmla="*/ 563786 w 1113396"/>
                <a:gd name="connsiteY2" fmla="*/ 950453 h 1072934"/>
                <a:gd name="connsiteX3" fmla="*/ 1068651 w 1113396"/>
                <a:gd name="connsiteY3" fmla="*/ 992901 h 1072934"/>
                <a:gd name="connsiteX4" fmla="*/ 732838 w 1113396"/>
                <a:gd name="connsiteY4" fmla="*/ 252893 h 1072934"/>
                <a:gd name="connsiteX0" fmla="*/ 731111 w 1111669"/>
                <a:gd name="connsiteY0" fmla="*/ 252893 h 1142273"/>
                <a:gd name="connsiteX1" fmla="*/ 16724 w 1111669"/>
                <a:gd name="connsiteY1" fmla="*/ 257812 h 1142273"/>
                <a:gd name="connsiteX2" fmla="*/ 622433 w 1111669"/>
                <a:gd name="connsiteY2" fmla="*/ 1079212 h 1142273"/>
                <a:gd name="connsiteX3" fmla="*/ 1066924 w 1111669"/>
                <a:gd name="connsiteY3" fmla="*/ 992901 h 1142273"/>
                <a:gd name="connsiteX4" fmla="*/ 731111 w 1111669"/>
                <a:gd name="connsiteY4" fmla="*/ 252893 h 1142273"/>
                <a:gd name="connsiteX0" fmla="*/ 730925 w 1070748"/>
                <a:gd name="connsiteY0" fmla="*/ 248133 h 1107916"/>
                <a:gd name="connsiteX1" fmla="*/ 16538 w 1070748"/>
                <a:gd name="connsiteY1" fmla="*/ 253052 h 1107916"/>
                <a:gd name="connsiteX2" fmla="*/ 622247 w 1070748"/>
                <a:gd name="connsiteY2" fmla="*/ 1074452 h 1107916"/>
                <a:gd name="connsiteX3" fmla="*/ 1022068 w 1070748"/>
                <a:gd name="connsiteY3" fmla="*/ 879732 h 1107916"/>
                <a:gd name="connsiteX4" fmla="*/ 730925 w 1070748"/>
                <a:gd name="connsiteY4" fmla="*/ 248133 h 1107916"/>
                <a:gd name="connsiteX0" fmla="*/ 678240 w 1065421"/>
                <a:gd name="connsiteY0" fmla="*/ 405144 h 1055439"/>
                <a:gd name="connsiteX1" fmla="*/ 16538 w 1065421"/>
                <a:gd name="connsiteY1" fmla="*/ 200575 h 1055439"/>
                <a:gd name="connsiteX2" fmla="*/ 622247 w 1065421"/>
                <a:gd name="connsiteY2" fmla="*/ 1021975 h 1055439"/>
                <a:gd name="connsiteX3" fmla="*/ 1022068 w 1065421"/>
                <a:gd name="connsiteY3" fmla="*/ 827255 h 1055439"/>
                <a:gd name="connsiteX4" fmla="*/ 678240 w 1065421"/>
                <a:gd name="connsiteY4" fmla="*/ 405144 h 1055439"/>
                <a:gd name="connsiteX0" fmla="*/ 678240 w 1065421"/>
                <a:gd name="connsiteY0" fmla="*/ 360361 h 1010656"/>
                <a:gd name="connsiteX1" fmla="*/ 16538 w 1065421"/>
                <a:gd name="connsiteY1" fmla="*/ 155792 h 1010656"/>
                <a:gd name="connsiteX2" fmla="*/ 622247 w 1065421"/>
                <a:gd name="connsiteY2" fmla="*/ 977192 h 1010656"/>
                <a:gd name="connsiteX3" fmla="*/ 1022068 w 1065421"/>
                <a:gd name="connsiteY3" fmla="*/ 782472 h 1010656"/>
                <a:gd name="connsiteX4" fmla="*/ 678240 w 1065421"/>
                <a:gd name="connsiteY4" fmla="*/ 360361 h 1010656"/>
                <a:gd name="connsiteX0" fmla="*/ 710450 w 1097631"/>
                <a:gd name="connsiteY0" fmla="*/ 360361 h 1010656"/>
                <a:gd name="connsiteX1" fmla="*/ 48748 w 1097631"/>
                <a:gd name="connsiteY1" fmla="*/ 155792 h 1010656"/>
                <a:gd name="connsiteX2" fmla="*/ 654457 w 1097631"/>
                <a:gd name="connsiteY2" fmla="*/ 977192 h 1010656"/>
                <a:gd name="connsiteX3" fmla="*/ 1054278 w 1097631"/>
                <a:gd name="connsiteY3" fmla="*/ 782472 h 1010656"/>
                <a:gd name="connsiteX4" fmla="*/ 710450 w 1097631"/>
                <a:gd name="connsiteY4" fmla="*/ 360361 h 101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631" h="1010656">
                  <a:moveTo>
                    <a:pt x="710450" y="360361"/>
                  </a:moveTo>
                  <a:cubicBezTo>
                    <a:pt x="542862" y="255914"/>
                    <a:pt x="499136" y="-251216"/>
                    <a:pt x="48748" y="155792"/>
                  </a:cubicBezTo>
                  <a:cubicBezTo>
                    <a:pt x="-184661" y="366981"/>
                    <a:pt x="486869" y="872745"/>
                    <a:pt x="654457" y="977192"/>
                  </a:cubicBezTo>
                  <a:cubicBezTo>
                    <a:pt x="822045" y="1081639"/>
                    <a:pt x="966965" y="920585"/>
                    <a:pt x="1054278" y="782472"/>
                  </a:cubicBezTo>
                  <a:cubicBezTo>
                    <a:pt x="1217791" y="539584"/>
                    <a:pt x="878038" y="464808"/>
                    <a:pt x="710450" y="360361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41" name="Freeform 440"/>
            <p:cNvSpPr/>
            <p:nvPr/>
          </p:nvSpPr>
          <p:spPr>
            <a:xfrm rot="10237597">
              <a:off x="3632140" y="4451495"/>
              <a:ext cx="493749" cy="434588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732838 w 1113396"/>
                <a:gd name="connsiteY0" fmla="*/ 252893 h 1072934"/>
                <a:gd name="connsiteX1" fmla="*/ 18451 w 1113396"/>
                <a:gd name="connsiteY1" fmla="*/ 257812 h 1072934"/>
                <a:gd name="connsiteX2" fmla="*/ 563786 w 1113396"/>
                <a:gd name="connsiteY2" fmla="*/ 950453 h 1072934"/>
                <a:gd name="connsiteX3" fmla="*/ 1068651 w 1113396"/>
                <a:gd name="connsiteY3" fmla="*/ 992901 h 1072934"/>
                <a:gd name="connsiteX4" fmla="*/ 732838 w 1113396"/>
                <a:gd name="connsiteY4" fmla="*/ 252893 h 1072934"/>
                <a:gd name="connsiteX0" fmla="*/ 731111 w 1111669"/>
                <a:gd name="connsiteY0" fmla="*/ 252893 h 1142273"/>
                <a:gd name="connsiteX1" fmla="*/ 16724 w 1111669"/>
                <a:gd name="connsiteY1" fmla="*/ 257812 h 1142273"/>
                <a:gd name="connsiteX2" fmla="*/ 622433 w 1111669"/>
                <a:gd name="connsiteY2" fmla="*/ 1079212 h 1142273"/>
                <a:gd name="connsiteX3" fmla="*/ 1066924 w 1111669"/>
                <a:gd name="connsiteY3" fmla="*/ 992901 h 1142273"/>
                <a:gd name="connsiteX4" fmla="*/ 731111 w 1111669"/>
                <a:gd name="connsiteY4" fmla="*/ 252893 h 1142273"/>
                <a:gd name="connsiteX0" fmla="*/ 730925 w 1070748"/>
                <a:gd name="connsiteY0" fmla="*/ 248133 h 1107916"/>
                <a:gd name="connsiteX1" fmla="*/ 16538 w 1070748"/>
                <a:gd name="connsiteY1" fmla="*/ 253052 h 1107916"/>
                <a:gd name="connsiteX2" fmla="*/ 622247 w 1070748"/>
                <a:gd name="connsiteY2" fmla="*/ 1074452 h 1107916"/>
                <a:gd name="connsiteX3" fmla="*/ 1022068 w 1070748"/>
                <a:gd name="connsiteY3" fmla="*/ 879732 h 1107916"/>
                <a:gd name="connsiteX4" fmla="*/ 730925 w 1070748"/>
                <a:gd name="connsiteY4" fmla="*/ 248133 h 1107916"/>
                <a:gd name="connsiteX0" fmla="*/ 678240 w 1065421"/>
                <a:gd name="connsiteY0" fmla="*/ 405144 h 1055439"/>
                <a:gd name="connsiteX1" fmla="*/ 16538 w 1065421"/>
                <a:gd name="connsiteY1" fmla="*/ 200575 h 1055439"/>
                <a:gd name="connsiteX2" fmla="*/ 622247 w 1065421"/>
                <a:gd name="connsiteY2" fmla="*/ 1021975 h 1055439"/>
                <a:gd name="connsiteX3" fmla="*/ 1022068 w 1065421"/>
                <a:gd name="connsiteY3" fmla="*/ 827255 h 1055439"/>
                <a:gd name="connsiteX4" fmla="*/ 678240 w 1065421"/>
                <a:gd name="connsiteY4" fmla="*/ 405144 h 1055439"/>
                <a:gd name="connsiteX0" fmla="*/ 678240 w 1065421"/>
                <a:gd name="connsiteY0" fmla="*/ 360361 h 1010656"/>
                <a:gd name="connsiteX1" fmla="*/ 16538 w 1065421"/>
                <a:gd name="connsiteY1" fmla="*/ 155792 h 1010656"/>
                <a:gd name="connsiteX2" fmla="*/ 622247 w 1065421"/>
                <a:gd name="connsiteY2" fmla="*/ 977192 h 1010656"/>
                <a:gd name="connsiteX3" fmla="*/ 1022068 w 1065421"/>
                <a:gd name="connsiteY3" fmla="*/ 782472 h 1010656"/>
                <a:gd name="connsiteX4" fmla="*/ 678240 w 1065421"/>
                <a:gd name="connsiteY4" fmla="*/ 360361 h 1010656"/>
                <a:gd name="connsiteX0" fmla="*/ 710450 w 1097631"/>
                <a:gd name="connsiteY0" fmla="*/ 360361 h 1010656"/>
                <a:gd name="connsiteX1" fmla="*/ 48748 w 1097631"/>
                <a:gd name="connsiteY1" fmla="*/ 155792 h 1010656"/>
                <a:gd name="connsiteX2" fmla="*/ 654457 w 1097631"/>
                <a:gd name="connsiteY2" fmla="*/ 977192 h 1010656"/>
                <a:gd name="connsiteX3" fmla="*/ 1054278 w 1097631"/>
                <a:gd name="connsiteY3" fmla="*/ 782472 h 1010656"/>
                <a:gd name="connsiteX4" fmla="*/ 710450 w 1097631"/>
                <a:gd name="connsiteY4" fmla="*/ 360361 h 1010656"/>
                <a:gd name="connsiteX0" fmla="*/ 711354 w 1190421"/>
                <a:gd name="connsiteY0" fmla="*/ 354716 h 981018"/>
                <a:gd name="connsiteX1" fmla="*/ 49652 w 1190421"/>
                <a:gd name="connsiteY1" fmla="*/ 150147 h 981018"/>
                <a:gd name="connsiteX2" fmla="*/ 655361 w 1190421"/>
                <a:gd name="connsiteY2" fmla="*/ 971547 h 981018"/>
                <a:gd name="connsiteX3" fmla="*/ 1153496 w 1190421"/>
                <a:gd name="connsiteY3" fmla="*/ 568959 h 981018"/>
                <a:gd name="connsiteX4" fmla="*/ 711354 w 1190421"/>
                <a:gd name="connsiteY4" fmla="*/ 354716 h 981018"/>
                <a:gd name="connsiteX0" fmla="*/ 694116 w 1173183"/>
                <a:gd name="connsiteY0" fmla="*/ 354716 h 869838"/>
                <a:gd name="connsiteX1" fmla="*/ 32414 w 1173183"/>
                <a:gd name="connsiteY1" fmla="*/ 150147 h 869838"/>
                <a:gd name="connsiteX2" fmla="*/ 1080466 w 1173183"/>
                <a:gd name="connsiteY2" fmla="*/ 856451 h 869838"/>
                <a:gd name="connsiteX3" fmla="*/ 1136258 w 1173183"/>
                <a:gd name="connsiteY3" fmla="*/ 568959 h 869838"/>
                <a:gd name="connsiteX4" fmla="*/ 694116 w 1173183"/>
                <a:gd name="connsiteY4" fmla="*/ 354716 h 869838"/>
                <a:gd name="connsiteX0" fmla="*/ 698087 w 1225417"/>
                <a:gd name="connsiteY0" fmla="*/ 354716 h 879961"/>
                <a:gd name="connsiteX1" fmla="*/ 36385 w 1225417"/>
                <a:gd name="connsiteY1" fmla="*/ 150147 h 879961"/>
                <a:gd name="connsiteX2" fmla="*/ 1084437 w 1225417"/>
                <a:gd name="connsiteY2" fmla="*/ 856451 h 879961"/>
                <a:gd name="connsiteX3" fmla="*/ 1140229 w 1225417"/>
                <a:gd name="connsiteY3" fmla="*/ 568959 h 879961"/>
                <a:gd name="connsiteX4" fmla="*/ 698087 w 1225417"/>
                <a:gd name="connsiteY4" fmla="*/ 354716 h 879961"/>
                <a:gd name="connsiteX0" fmla="*/ 694189 w 1190320"/>
                <a:gd name="connsiteY0" fmla="*/ 354773 h 870107"/>
                <a:gd name="connsiteX1" fmla="*/ 32487 w 1190320"/>
                <a:gd name="connsiteY1" fmla="*/ 150204 h 870107"/>
                <a:gd name="connsiteX2" fmla="*/ 1080539 w 1190320"/>
                <a:gd name="connsiteY2" fmla="*/ 856508 h 870107"/>
                <a:gd name="connsiteX3" fmla="*/ 1154377 w 1190320"/>
                <a:gd name="connsiteY3" fmla="*/ 571195 h 870107"/>
                <a:gd name="connsiteX4" fmla="*/ 694189 w 1190320"/>
                <a:gd name="connsiteY4" fmla="*/ 354773 h 870107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505294 w 1020841"/>
                <a:gd name="connsiteY0" fmla="*/ 227400 h 735607"/>
                <a:gd name="connsiteX1" fmla="*/ 37270 w 1020841"/>
                <a:gd name="connsiteY1" fmla="*/ 178027 h 735607"/>
                <a:gd name="connsiteX2" fmla="*/ 891644 w 1020841"/>
                <a:gd name="connsiteY2" fmla="*/ 729135 h 735607"/>
                <a:gd name="connsiteX3" fmla="*/ 965482 w 1020841"/>
                <a:gd name="connsiteY3" fmla="*/ 443822 h 735607"/>
                <a:gd name="connsiteX4" fmla="*/ 505294 w 1020841"/>
                <a:gd name="connsiteY4" fmla="*/ 227400 h 735607"/>
                <a:gd name="connsiteX0" fmla="*/ 568708 w 1020841"/>
                <a:gd name="connsiteY0" fmla="*/ 197916 h 746081"/>
                <a:gd name="connsiteX1" fmla="*/ 37270 w 1020841"/>
                <a:gd name="connsiteY1" fmla="*/ 188501 h 746081"/>
                <a:gd name="connsiteX2" fmla="*/ 891644 w 1020841"/>
                <a:gd name="connsiteY2" fmla="*/ 739609 h 746081"/>
                <a:gd name="connsiteX3" fmla="*/ 965482 w 1020841"/>
                <a:gd name="connsiteY3" fmla="*/ 454296 h 746081"/>
                <a:gd name="connsiteX4" fmla="*/ 568708 w 1020841"/>
                <a:gd name="connsiteY4" fmla="*/ 197916 h 746081"/>
                <a:gd name="connsiteX0" fmla="*/ 531438 w 983571"/>
                <a:gd name="connsiteY0" fmla="*/ 197916 h 746081"/>
                <a:gd name="connsiteX1" fmla="*/ 0 w 983571"/>
                <a:gd name="connsiteY1" fmla="*/ 188501 h 746081"/>
                <a:gd name="connsiteX2" fmla="*/ 854374 w 983571"/>
                <a:gd name="connsiteY2" fmla="*/ 739609 h 746081"/>
                <a:gd name="connsiteX3" fmla="*/ 928212 w 983571"/>
                <a:gd name="connsiteY3" fmla="*/ 454296 h 746081"/>
                <a:gd name="connsiteX4" fmla="*/ 531438 w 983571"/>
                <a:gd name="connsiteY4" fmla="*/ 197916 h 746081"/>
                <a:gd name="connsiteX0" fmla="*/ 531438 w 972669"/>
                <a:gd name="connsiteY0" fmla="*/ 197916 h 867974"/>
                <a:gd name="connsiteX1" fmla="*/ 0 w 972669"/>
                <a:gd name="connsiteY1" fmla="*/ 188501 h 867974"/>
                <a:gd name="connsiteX2" fmla="*/ 821089 w 972669"/>
                <a:gd name="connsiteY2" fmla="*/ 863765 h 867974"/>
                <a:gd name="connsiteX3" fmla="*/ 928212 w 972669"/>
                <a:gd name="connsiteY3" fmla="*/ 454296 h 867974"/>
                <a:gd name="connsiteX4" fmla="*/ 531438 w 972669"/>
                <a:gd name="connsiteY4" fmla="*/ 197916 h 867974"/>
                <a:gd name="connsiteX0" fmla="*/ 531438 w 1000874"/>
                <a:gd name="connsiteY0" fmla="*/ 197916 h 880951"/>
                <a:gd name="connsiteX1" fmla="*/ 0 w 1000874"/>
                <a:gd name="connsiteY1" fmla="*/ 188501 h 880951"/>
                <a:gd name="connsiteX2" fmla="*/ 821089 w 1000874"/>
                <a:gd name="connsiteY2" fmla="*/ 863765 h 880951"/>
                <a:gd name="connsiteX3" fmla="*/ 928212 w 1000874"/>
                <a:gd name="connsiteY3" fmla="*/ 454296 h 880951"/>
                <a:gd name="connsiteX4" fmla="*/ 531438 w 1000874"/>
                <a:gd name="connsiteY4" fmla="*/ 197916 h 880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874" h="880951">
                  <a:moveTo>
                    <a:pt x="531438" y="197916"/>
                  </a:moveTo>
                  <a:cubicBezTo>
                    <a:pt x="376736" y="153617"/>
                    <a:pt x="450388" y="-218507"/>
                    <a:pt x="0" y="188501"/>
                  </a:cubicBezTo>
                  <a:cubicBezTo>
                    <a:pt x="29302" y="771954"/>
                    <a:pt x="571300" y="939830"/>
                    <a:pt x="821089" y="863765"/>
                  </a:cubicBezTo>
                  <a:cubicBezTo>
                    <a:pt x="1070878" y="787700"/>
                    <a:pt x="1013159" y="591214"/>
                    <a:pt x="928212" y="454296"/>
                  </a:cubicBezTo>
                  <a:cubicBezTo>
                    <a:pt x="712723" y="165691"/>
                    <a:pt x="686140" y="242215"/>
                    <a:pt x="531438" y="197916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43" name="Freeform 442"/>
            <p:cNvSpPr/>
            <p:nvPr/>
          </p:nvSpPr>
          <p:spPr>
            <a:xfrm rot="13801238">
              <a:off x="3707160" y="5017391"/>
              <a:ext cx="541481" cy="498573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732838 w 1113396"/>
                <a:gd name="connsiteY0" fmla="*/ 252893 h 1072934"/>
                <a:gd name="connsiteX1" fmla="*/ 18451 w 1113396"/>
                <a:gd name="connsiteY1" fmla="*/ 257812 h 1072934"/>
                <a:gd name="connsiteX2" fmla="*/ 563786 w 1113396"/>
                <a:gd name="connsiteY2" fmla="*/ 950453 h 1072934"/>
                <a:gd name="connsiteX3" fmla="*/ 1068651 w 1113396"/>
                <a:gd name="connsiteY3" fmla="*/ 992901 h 1072934"/>
                <a:gd name="connsiteX4" fmla="*/ 732838 w 1113396"/>
                <a:gd name="connsiteY4" fmla="*/ 252893 h 1072934"/>
                <a:gd name="connsiteX0" fmla="*/ 731111 w 1111669"/>
                <a:gd name="connsiteY0" fmla="*/ 252893 h 1142273"/>
                <a:gd name="connsiteX1" fmla="*/ 16724 w 1111669"/>
                <a:gd name="connsiteY1" fmla="*/ 257812 h 1142273"/>
                <a:gd name="connsiteX2" fmla="*/ 622433 w 1111669"/>
                <a:gd name="connsiteY2" fmla="*/ 1079212 h 1142273"/>
                <a:gd name="connsiteX3" fmla="*/ 1066924 w 1111669"/>
                <a:gd name="connsiteY3" fmla="*/ 992901 h 1142273"/>
                <a:gd name="connsiteX4" fmla="*/ 731111 w 1111669"/>
                <a:gd name="connsiteY4" fmla="*/ 252893 h 1142273"/>
                <a:gd name="connsiteX0" fmla="*/ 730925 w 1070748"/>
                <a:gd name="connsiteY0" fmla="*/ 248133 h 1107916"/>
                <a:gd name="connsiteX1" fmla="*/ 16538 w 1070748"/>
                <a:gd name="connsiteY1" fmla="*/ 253052 h 1107916"/>
                <a:gd name="connsiteX2" fmla="*/ 622247 w 1070748"/>
                <a:gd name="connsiteY2" fmla="*/ 1074452 h 1107916"/>
                <a:gd name="connsiteX3" fmla="*/ 1022068 w 1070748"/>
                <a:gd name="connsiteY3" fmla="*/ 879732 h 1107916"/>
                <a:gd name="connsiteX4" fmla="*/ 730925 w 1070748"/>
                <a:gd name="connsiteY4" fmla="*/ 248133 h 1107916"/>
                <a:gd name="connsiteX0" fmla="*/ 678240 w 1065421"/>
                <a:gd name="connsiteY0" fmla="*/ 405144 h 1055439"/>
                <a:gd name="connsiteX1" fmla="*/ 16538 w 1065421"/>
                <a:gd name="connsiteY1" fmla="*/ 200575 h 1055439"/>
                <a:gd name="connsiteX2" fmla="*/ 622247 w 1065421"/>
                <a:gd name="connsiteY2" fmla="*/ 1021975 h 1055439"/>
                <a:gd name="connsiteX3" fmla="*/ 1022068 w 1065421"/>
                <a:gd name="connsiteY3" fmla="*/ 827255 h 1055439"/>
                <a:gd name="connsiteX4" fmla="*/ 678240 w 1065421"/>
                <a:gd name="connsiteY4" fmla="*/ 405144 h 1055439"/>
                <a:gd name="connsiteX0" fmla="*/ 678240 w 1065421"/>
                <a:gd name="connsiteY0" fmla="*/ 360361 h 1010656"/>
                <a:gd name="connsiteX1" fmla="*/ 16538 w 1065421"/>
                <a:gd name="connsiteY1" fmla="*/ 155792 h 1010656"/>
                <a:gd name="connsiteX2" fmla="*/ 622247 w 1065421"/>
                <a:gd name="connsiteY2" fmla="*/ 977192 h 1010656"/>
                <a:gd name="connsiteX3" fmla="*/ 1022068 w 1065421"/>
                <a:gd name="connsiteY3" fmla="*/ 782472 h 1010656"/>
                <a:gd name="connsiteX4" fmla="*/ 678240 w 1065421"/>
                <a:gd name="connsiteY4" fmla="*/ 360361 h 1010656"/>
                <a:gd name="connsiteX0" fmla="*/ 710450 w 1097631"/>
                <a:gd name="connsiteY0" fmla="*/ 360361 h 1010656"/>
                <a:gd name="connsiteX1" fmla="*/ 48748 w 1097631"/>
                <a:gd name="connsiteY1" fmla="*/ 155792 h 1010656"/>
                <a:gd name="connsiteX2" fmla="*/ 654457 w 1097631"/>
                <a:gd name="connsiteY2" fmla="*/ 977192 h 1010656"/>
                <a:gd name="connsiteX3" fmla="*/ 1054278 w 1097631"/>
                <a:gd name="connsiteY3" fmla="*/ 782472 h 1010656"/>
                <a:gd name="connsiteX4" fmla="*/ 710450 w 1097631"/>
                <a:gd name="connsiteY4" fmla="*/ 360361 h 1010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7631" h="1010656">
                  <a:moveTo>
                    <a:pt x="710450" y="360361"/>
                  </a:moveTo>
                  <a:cubicBezTo>
                    <a:pt x="542862" y="255914"/>
                    <a:pt x="499136" y="-251216"/>
                    <a:pt x="48748" y="155792"/>
                  </a:cubicBezTo>
                  <a:cubicBezTo>
                    <a:pt x="-184661" y="366981"/>
                    <a:pt x="486869" y="872745"/>
                    <a:pt x="654457" y="977192"/>
                  </a:cubicBezTo>
                  <a:cubicBezTo>
                    <a:pt x="822045" y="1081639"/>
                    <a:pt x="966965" y="920585"/>
                    <a:pt x="1054278" y="782472"/>
                  </a:cubicBezTo>
                  <a:cubicBezTo>
                    <a:pt x="1217791" y="539584"/>
                    <a:pt x="878038" y="464808"/>
                    <a:pt x="710450" y="360361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44" name="Freeform 443"/>
            <p:cNvSpPr/>
            <p:nvPr/>
          </p:nvSpPr>
          <p:spPr>
            <a:xfrm rot="13015186">
              <a:off x="3774804" y="4713002"/>
              <a:ext cx="493749" cy="434588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732838 w 1113396"/>
                <a:gd name="connsiteY0" fmla="*/ 252893 h 1072934"/>
                <a:gd name="connsiteX1" fmla="*/ 18451 w 1113396"/>
                <a:gd name="connsiteY1" fmla="*/ 257812 h 1072934"/>
                <a:gd name="connsiteX2" fmla="*/ 563786 w 1113396"/>
                <a:gd name="connsiteY2" fmla="*/ 950453 h 1072934"/>
                <a:gd name="connsiteX3" fmla="*/ 1068651 w 1113396"/>
                <a:gd name="connsiteY3" fmla="*/ 992901 h 1072934"/>
                <a:gd name="connsiteX4" fmla="*/ 732838 w 1113396"/>
                <a:gd name="connsiteY4" fmla="*/ 252893 h 1072934"/>
                <a:gd name="connsiteX0" fmla="*/ 731111 w 1111669"/>
                <a:gd name="connsiteY0" fmla="*/ 252893 h 1142273"/>
                <a:gd name="connsiteX1" fmla="*/ 16724 w 1111669"/>
                <a:gd name="connsiteY1" fmla="*/ 257812 h 1142273"/>
                <a:gd name="connsiteX2" fmla="*/ 622433 w 1111669"/>
                <a:gd name="connsiteY2" fmla="*/ 1079212 h 1142273"/>
                <a:gd name="connsiteX3" fmla="*/ 1066924 w 1111669"/>
                <a:gd name="connsiteY3" fmla="*/ 992901 h 1142273"/>
                <a:gd name="connsiteX4" fmla="*/ 731111 w 1111669"/>
                <a:gd name="connsiteY4" fmla="*/ 252893 h 1142273"/>
                <a:gd name="connsiteX0" fmla="*/ 730925 w 1070748"/>
                <a:gd name="connsiteY0" fmla="*/ 248133 h 1107916"/>
                <a:gd name="connsiteX1" fmla="*/ 16538 w 1070748"/>
                <a:gd name="connsiteY1" fmla="*/ 253052 h 1107916"/>
                <a:gd name="connsiteX2" fmla="*/ 622247 w 1070748"/>
                <a:gd name="connsiteY2" fmla="*/ 1074452 h 1107916"/>
                <a:gd name="connsiteX3" fmla="*/ 1022068 w 1070748"/>
                <a:gd name="connsiteY3" fmla="*/ 879732 h 1107916"/>
                <a:gd name="connsiteX4" fmla="*/ 730925 w 1070748"/>
                <a:gd name="connsiteY4" fmla="*/ 248133 h 1107916"/>
                <a:gd name="connsiteX0" fmla="*/ 678240 w 1065421"/>
                <a:gd name="connsiteY0" fmla="*/ 405144 h 1055439"/>
                <a:gd name="connsiteX1" fmla="*/ 16538 w 1065421"/>
                <a:gd name="connsiteY1" fmla="*/ 200575 h 1055439"/>
                <a:gd name="connsiteX2" fmla="*/ 622247 w 1065421"/>
                <a:gd name="connsiteY2" fmla="*/ 1021975 h 1055439"/>
                <a:gd name="connsiteX3" fmla="*/ 1022068 w 1065421"/>
                <a:gd name="connsiteY3" fmla="*/ 827255 h 1055439"/>
                <a:gd name="connsiteX4" fmla="*/ 678240 w 1065421"/>
                <a:gd name="connsiteY4" fmla="*/ 405144 h 1055439"/>
                <a:gd name="connsiteX0" fmla="*/ 678240 w 1065421"/>
                <a:gd name="connsiteY0" fmla="*/ 360361 h 1010656"/>
                <a:gd name="connsiteX1" fmla="*/ 16538 w 1065421"/>
                <a:gd name="connsiteY1" fmla="*/ 155792 h 1010656"/>
                <a:gd name="connsiteX2" fmla="*/ 622247 w 1065421"/>
                <a:gd name="connsiteY2" fmla="*/ 977192 h 1010656"/>
                <a:gd name="connsiteX3" fmla="*/ 1022068 w 1065421"/>
                <a:gd name="connsiteY3" fmla="*/ 782472 h 1010656"/>
                <a:gd name="connsiteX4" fmla="*/ 678240 w 1065421"/>
                <a:gd name="connsiteY4" fmla="*/ 360361 h 1010656"/>
                <a:gd name="connsiteX0" fmla="*/ 710450 w 1097631"/>
                <a:gd name="connsiteY0" fmla="*/ 360361 h 1010656"/>
                <a:gd name="connsiteX1" fmla="*/ 48748 w 1097631"/>
                <a:gd name="connsiteY1" fmla="*/ 155792 h 1010656"/>
                <a:gd name="connsiteX2" fmla="*/ 654457 w 1097631"/>
                <a:gd name="connsiteY2" fmla="*/ 977192 h 1010656"/>
                <a:gd name="connsiteX3" fmla="*/ 1054278 w 1097631"/>
                <a:gd name="connsiteY3" fmla="*/ 782472 h 1010656"/>
                <a:gd name="connsiteX4" fmla="*/ 710450 w 1097631"/>
                <a:gd name="connsiteY4" fmla="*/ 360361 h 1010656"/>
                <a:gd name="connsiteX0" fmla="*/ 711354 w 1190421"/>
                <a:gd name="connsiteY0" fmla="*/ 354716 h 981018"/>
                <a:gd name="connsiteX1" fmla="*/ 49652 w 1190421"/>
                <a:gd name="connsiteY1" fmla="*/ 150147 h 981018"/>
                <a:gd name="connsiteX2" fmla="*/ 655361 w 1190421"/>
                <a:gd name="connsiteY2" fmla="*/ 971547 h 981018"/>
                <a:gd name="connsiteX3" fmla="*/ 1153496 w 1190421"/>
                <a:gd name="connsiteY3" fmla="*/ 568959 h 981018"/>
                <a:gd name="connsiteX4" fmla="*/ 711354 w 1190421"/>
                <a:gd name="connsiteY4" fmla="*/ 354716 h 981018"/>
                <a:gd name="connsiteX0" fmla="*/ 694116 w 1173183"/>
                <a:gd name="connsiteY0" fmla="*/ 354716 h 869838"/>
                <a:gd name="connsiteX1" fmla="*/ 32414 w 1173183"/>
                <a:gd name="connsiteY1" fmla="*/ 150147 h 869838"/>
                <a:gd name="connsiteX2" fmla="*/ 1080466 w 1173183"/>
                <a:gd name="connsiteY2" fmla="*/ 856451 h 869838"/>
                <a:gd name="connsiteX3" fmla="*/ 1136258 w 1173183"/>
                <a:gd name="connsiteY3" fmla="*/ 568959 h 869838"/>
                <a:gd name="connsiteX4" fmla="*/ 694116 w 1173183"/>
                <a:gd name="connsiteY4" fmla="*/ 354716 h 869838"/>
                <a:gd name="connsiteX0" fmla="*/ 698087 w 1225417"/>
                <a:gd name="connsiteY0" fmla="*/ 354716 h 879961"/>
                <a:gd name="connsiteX1" fmla="*/ 36385 w 1225417"/>
                <a:gd name="connsiteY1" fmla="*/ 150147 h 879961"/>
                <a:gd name="connsiteX2" fmla="*/ 1084437 w 1225417"/>
                <a:gd name="connsiteY2" fmla="*/ 856451 h 879961"/>
                <a:gd name="connsiteX3" fmla="*/ 1140229 w 1225417"/>
                <a:gd name="connsiteY3" fmla="*/ 568959 h 879961"/>
                <a:gd name="connsiteX4" fmla="*/ 698087 w 1225417"/>
                <a:gd name="connsiteY4" fmla="*/ 354716 h 879961"/>
                <a:gd name="connsiteX0" fmla="*/ 694189 w 1190320"/>
                <a:gd name="connsiteY0" fmla="*/ 354773 h 870107"/>
                <a:gd name="connsiteX1" fmla="*/ 32487 w 1190320"/>
                <a:gd name="connsiteY1" fmla="*/ 150204 h 870107"/>
                <a:gd name="connsiteX2" fmla="*/ 1080539 w 1190320"/>
                <a:gd name="connsiteY2" fmla="*/ 856508 h 870107"/>
                <a:gd name="connsiteX3" fmla="*/ 1154377 w 1190320"/>
                <a:gd name="connsiteY3" fmla="*/ 571195 h 870107"/>
                <a:gd name="connsiteX4" fmla="*/ 694189 w 1190320"/>
                <a:gd name="connsiteY4" fmla="*/ 354773 h 870107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505294 w 1020841"/>
                <a:gd name="connsiteY0" fmla="*/ 227400 h 735607"/>
                <a:gd name="connsiteX1" fmla="*/ 37270 w 1020841"/>
                <a:gd name="connsiteY1" fmla="*/ 178027 h 735607"/>
                <a:gd name="connsiteX2" fmla="*/ 891644 w 1020841"/>
                <a:gd name="connsiteY2" fmla="*/ 729135 h 735607"/>
                <a:gd name="connsiteX3" fmla="*/ 965482 w 1020841"/>
                <a:gd name="connsiteY3" fmla="*/ 443822 h 735607"/>
                <a:gd name="connsiteX4" fmla="*/ 505294 w 1020841"/>
                <a:gd name="connsiteY4" fmla="*/ 227400 h 735607"/>
                <a:gd name="connsiteX0" fmla="*/ 568708 w 1020841"/>
                <a:gd name="connsiteY0" fmla="*/ 197916 h 746081"/>
                <a:gd name="connsiteX1" fmla="*/ 37270 w 1020841"/>
                <a:gd name="connsiteY1" fmla="*/ 188501 h 746081"/>
                <a:gd name="connsiteX2" fmla="*/ 891644 w 1020841"/>
                <a:gd name="connsiteY2" fmla="*/ 739609 h 746081"/>
                <a:gd name="connsiteX3" fmla="*/ 965482 w 1020841"/>
                <a:gd name="connsiteY3" fmla="*/ 454296 h 746081"/>
                <a:gd name="connsiteX4" fmla="*/ 568708 w 1020841"/>
                <a:gd name="connsiteY4" fmla="*/ 197916 h 746081"/>
                <a:gd name="connsiteX0" fmla="*/ 531438 w 983571"/>
                <a:gd name="connsiteY0" fmla="*/ 197916 h 746081"/>
                <a:gd name="connsiteX1" fmla="*/ 0 w 983571"/>
                <a:gd name="connsiteY1" fmla="*/ 188501 h 746081"/>
                <a:gd name="connsiteX2" fmla="*/ 854374 w 983571"/>
                <a:gd name="connsiteY2" fmla="*/ 739609 h 746081"/>
                <a:gd name="connsiteX3" fmla="*/ 928212 w 983571"/>
                <a:gd name="connsiteY3" fmla="*/ 454296 h 746081"/>
                <a:gd name="connsiteX4" fmla="*/ 531438 w 983571"/>
                <a:gd name="connsiteY4" fmla="*/ 197916 h 746081"/>
                <a:gd name="connsiteX0" fmla="*/ 531438 w 972669"/>
                <a:gd name="connsiteY0" fmla="*/ 197916 h 867974"/>
                <a:gd name="connsiteX1" fmla="*/ 0 w 972669"/>
                <a:gd name="connsiteY1" fmla="*/ 188501 h 867974"/>
                <a:gd name="connsiteX2" fmla="*/ 821089 w 972669"/>
                <a:gd name="connsiteY2" fmla="*/ 863765 h 867974"/>
                <a:gd name="connsiteX3" fmla="*/ 928212 w 972669"/>
                <a:gd name="connsiteY3" fmla="*/ 454296 h 867974"/>
                <a:gd name="connsiteX4" fmla="*/ 531438 w 972669"/>
                <a:gd name="connsiteY4" fmla="*/ 197916 h 867974"/>
                <a:gd name="connsiteX0" fmla="*/ 531438 w 1000874"/>
                <a:gd name="connsiteY0" fmla="*/ 197916 h 880951"/>
                <a:gd name="connsiteX1" fmla="*/ 0 w 1000874"/>
                <a:gd name="connsiteY1" fmla="*/ 188501 h 880951"/>
                <a:gd name="connsiteX2" fmla="*/ 821089 w 1000874"/>
                <a:gd name="connsiteY2" fmla="*/ 863765 h 880951"/>
                <a:gd name="connsiteX3" fmla="*/ 928212 w 1000874"/>
                <a:gd name="connsiteY3" fmla="*/ 454296 h 880951"/>
                <a:gd name="connsiteX4" fmla="*/ 531438 w 1000874"/>
                <a:gd name="connsiteY4" fmla="*/ 197916 h 880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874" h="880951">
                  <a:moveTo>
                    <a:pt x="531438" y="197916"/>
                  </a:moveTo>
                  <a:cubicBezTo>
                    <a:pt x="376736" y="153617"/>
                    <a:pt x="450388" y="-218507"/>
                    <a:pt x="0" y="188501"/>
                  </a:cubicBezTo>
                  <a:cubicBezTo>
                    <a:pt x="29302" y="771954"/>
                    <a:pt x="571300" y="939830"/>
                    <a:pt x="821089" y="863765"/>
                  </a:cubicBezTo>
                  <a:cubicBezTo>
                    <a:pt x="1070878" y="787700"/>
                    <a:pt x="1013159" y="591214"/>
                    <a:pt x="928212" y="454296"/>
                  </a:cubicBezTo>
                  <a:cubicBezTo>
                    <a:pt x="712723" y="165691"/>
                    <a:pt x="686140" y="242215"/>
                    <a:pt x="531438" y="197916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45" name="Freeform 444"/>
            <p:cNvSpPr/>
            <p:nvPr/>
          </p:nvSpPr>
          <p:spPr>
            <a:xfrm rot="15851981">
              <a:off x="3735987" y="5043398"/>
              <a:ext cx="493749" cy="434588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732838 w 1113396"/>
                <a:gd name="connsiteY0" fmla="*/ 252893 h 1072934"/>
                <a:gd name="connsiteX1" fmla="*/ 18451 w 1113396"/>
                <a:gd name="connsiteY1" fmla="*/ 257812 h 1072934"/>
                <a:gd name="connsiteX2" fmla="*/ 563786 w 1113396"/>
                <a:gd name="connsiteY2" fmla="*/ 950453 h 1072934"/>
                <a:gd name="connsiteX3" fmla="*/ 1068651 w 1113396"/>
                <a:gd name="connsiteY3" fmla="*/ 992901 h 1072934"/>
                <a:gd name="connsiteX4" fmla="*/ 732838 w 1113396"/>
                <a:gd name="connsiteY4" fmla="*/ 252893 h 1072934"/>
                <a:gd name="connsiteX0" fmla="*/ 731111 w 1111669"/>
                <a:gd name="connsiteY0" fmla="*/ 252893 h 1142273"/>
                <a:gd name="connsiteX1" fmla="*/ 16724 w 1111669"/>
                <a:gd name="connsiteY1" fmla="*/ 257812 h 1142273"/>
                <a:gd name="connsiteX2" fmla="*/ 622433 w 1111669"/>
                <a:gd name="connsiteY2" fmla="*/ 1079212 h 1142273"/>
                <a:gd name="connsiteX3" fmla="*/ 1066924 w 1111669"/>
                <a:gd name="connsiteY3" fmla="*/ 992901 h 1142273"/>
                <a:gd name="connsiteX4" fmla="*/ 731111 w 1111669"/>
                <a:gd name="connsiteY4" fmla="*/ 252893 h 1142273"/>
                <a:gd name="connsiteX0" fmla="*/ 730925 w 1070748"/>
                <a:gd name="connsiteY0" fmla="*/ 248133 h 1107916"/>
                <a:gd name="connsiteX1" fmla="*/ 16538 w 1070748"/>
                <a:gd name="connsiteY1" fmla="*/ 253052 h 1107916"/>
                <a:gd name="connsiteX2" fmla="*/ 622247 w 1070748"/>
                <a:gd name="connsiteY2" fmla="*/ 1074452 h 1107916"/>
                <a:gd name="connsiteX3" fmla="*/ 1022068 w 1070748"/>
                <a:gd name="connsiteY3" fmla="*/ 879732 h 1107916"/>
                <a:gd name="connsiteX4" fmla="*/ 730925 w 1070748"/>
                <a:gd name="connsiteY4" fmla="*/ 248133 h 1107916"/>
                <a:gd name="connsiteX0" fmla="*/ 678240 w 1065421"/>
                <a:gd name="connsiteY0" fmla="*/ 405144 h 1055439"/>
                <a:gd name="connsiteX1" fmla="*/ 16538 w 1065421"/>
                <a:gd name="connsiteY1" fmla="*/ 200575 h 1055439"/>
                <a:gd name="connsiteX2" fmla="*/ 622247 w 1065421"/>
                <a:gd name="connsiteY2" fmla="*/ 1021975 h 1055439"/>
                <a:gd name="connsiteX3" fmla="*/ 1022068 w 1065421"/>
                <a:gd name="connsiteY3" fmla="*/ 827255 h 1055439"/>
                <a:gd name="connsiteX4" fmla="*/ 678240 w 1065421"/>
                <a:gd name="connsiteY4" fmla="*/ 405144 h 1055439"/>
                <a:gd name="connsiteX0" fmla="*/ 678240 w 1065421"/>
                <a:gd name="connsiteY0" fmla="*/ 360361 h 1010656"/>
                <a:gd name="connsiteX1" fmla="*/ 16538 w 1065421"/>
                <a:gd name="connsiteY1" fmla="*/ 155792 h 1010656"/>
                <a:gd name="connsiteX2" fmla="*/ 622247 w 1065421"/>
                <a:gd name="connsiteY2" fmla="*/ 977192 h 1010656"/>
                <a:gd name="connsiteX3" fmla="*/ 1022068 w 1065421"/>
                <a:gd name="connsiteY3" fmla="*/ 782472 h 1010656"/>
                <a:gd name="connsiteX4" fmla="*/ 678240 w 1065421"/>
                <a:gd name="connsiteY4" fmla="*/ 360361 h 1010656"/>
                <a:gd name="connsiteX0" fmla="*/ 710450 w 1097631"/>
                <a:gd name="connsiteY0" fmla="*/ 360361 h 1010656"/>
                <a:gd name="connsiteX1" fmla="*/ 48748 w 1097631"/>
                <a:gd name="connsiteY1" fmla="*/ 155792 h 1010656"/>
                <a:gd name="connsiteX2" fmla="*/ 654457 w 1097631"/>
                <a:gd name="connsiteY2" fmla="*/ 977192 h 1010656"/>
                <a:gd name="connsiteX3" fmla="*/ 1054278 w 1097631"/>
                <a:gd name="connsiteY3" fmla="*/ 782472 h 1010656"/>
                <a:gd name="connsiteX4" fmla="*/ 710450 w 1097631"/>
                <a:gd name="connsiteY4" fmla="*/ 360361 h 1010656"/>
                <a:gd name="connsiteX0" fmla="*/ 711354 w 1190421"/>
                <a:gd name="connsiteY0" fmla="*/ 354716 h 981018"/>
                <a:gd name="connsiteX1" fmla="*/ 49652 w 1190421"/>
                <a:gd name="connsiteY1" fmla="*/ 150147 h 981018"/>
                <a:gd name="connsiteX2" fmla="*/ 655361 w 1190421"/>
                <a:gd name="connsiteY2" fmla="*/ 971547 h 981018"/>
                <a:gd name="connsiteX3" fmla="*/ 1153496 w 1190421"/>
                <a:gd name="connsiteY3" fmla="*/ 568959 h 981018"/>
                <a:gd name="connsiteX4" fmla="*/ 711354 w 1190421"/>
                <a:gd name="connsiteY4" fmla="*/ 354716 h 981018"/>
                <a:gd name="connsiteX0" fmla="*/ 694116 w 1173183"/>
                <a:gd name="connsiteY0" fmla="*/ 354716 h 869838"/>
                <a:gd name="connsiteX1" fmla="*/ 32414 w 1173183"/>
                <a:gd name="connsiteY1" fmla="*/ 150147 h 869838"/>
                <a:gd name="connsiteX2" fmla="*/ 1080466 w 1173183"/>
                <a:gd name="connsiteY2" fmla="*/ 856451 h 869838"/>
                <a:gd name="connsiteX3" fmla="*/ 1136258 w 1173183"/>
                <a:gd name="connsiteY3" fmla="*/ 568959 h 869838"/>
                <a:gd name="connsiteX4" fmla="*/ 694116 w 1173183"/>
                <a:gd name="connsiteY4" fmla="*/ 354716 h 869838"/>
                <a:gd name="connsiteX0" fmla="*/ 698087 w 1225417"/>
                <a:gd name="connsiteY0" fmla="*/ 354716 h 879961"/>
                <a:gd name="connsiteX1" fmla="*/ 36385 w 1225417"/>
                <a:gd name="connsiteY1" fmla="*/ 150147 h 879961"/>
                <a:gd name="connsiteX2" fmla="*/ 1084437 w 1225417"/>
                <a:gd name="connsiteY2" fmla="*/ 856451 h 879961"/>
                <a:gd name="connsiteX3" fmla="*/ 1140229 w 1225417"/>
                <a:gd name="connsiteY3" fmla="*/ 568959 h 879961"/>
                <a:gd name="connsiteX4" fmla="*/ 698087 w 1225417"/>
                <a:gd name="connsiteY4" fmla="*/ 354716 h 879961"/>
                <a:gd name="connsiteX0" fmla="*/ 694189 w 1190320"/>
                <a:gd name="connsiteY0" fmla="*/ 354773 h 870107"/>
                <a:gd name="connsiteX1" fmla="*/ 32487 w 1190320"/>
                <a:gd name="connsiteY1" fmla="*/ 150204 h 870107"/>
                <a:gd name="connsiteX2" fmla="*/ 1080539 w 1190320"/>
                <a:gd name="connsiteY2" fmla="*/ 856508 h 870107"/>
                <a:gd name="connsiteX3" fmla="*/ 1154377 w 1190320"/>
                <a:gd name="connsiteY3" fmla="*/ 571195 h 870107"/>
                <a:gd name="connsiteX4" fmla="*/ 694189 w 1190320"/>
                <a:gd name="connsiteY4" fmla="*/ 354773 h 870107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505294 w 1020841"/>
                <a:gd name="connsiteY0" fmla="*/ 227400 h 735607"/>
                <a:gd name="connsiteX1" fmla="*/ 37270 w 1020841"/>
                <a:gd name="connsiteY1" fmla="*/ 178027 h 735607"/>
                <a:gd name="connsiteX2" fmla="*/ 891644 w 1020841"/>
                <a:gd name="connsiteY2" fmla="*/ 729135 h 735607"/>
                <a:gd name="connsiteX3" fmla="*/ 965482 w 1020841"/>
                <a:gd name="connsiteY3" fmla="*/ 443822 h 735607"/>
                <a:gd name="connsiteX4" fmla="*/ 505294 w 1020841"/>
                <a:gd name="connsiteY4" fmla="*/ 227400 h 735607"/>
                <a:gd name="connsiteX0" fmla="*/ 568708 w 1020841"/>
                <a:gd name="connsiteY0" fmla="*/ 197916 h 746081"/>
                <a:gd name="connsiteX1" fmla="*/ 37270 w 1020841"/>
                <a:gd name="connsiteY1" fmla="*/ 188501 h 746081"/>
                <a:gd name="connsiteX2" fmla="*/ 891644 w 1020841"/>
                <a:gd name="connsiteY2" fmla="*/ 739609 h 746081"/>
                <a:gd name="connsiteX3" fmla="*/ 965482 w 1020841"/>
                <a:gd name="connsiteY3" fmla="*/ 454296 h 746081"/>
                <a:gd name="connsiteX4" fmla="*/ 568708 w 1020841"/>
                <a:gd name="connsiteY4" fmla="*/ 197916 h 746081"/>
                <a:gd name="connsiteX0" fmla="*/ 531438 w 983571"/>
                <a:gd name="connsiteY0" fmla="*/ 197916 h 746081"/>
                <a:gd name="connsiteX1" fmla="*/ 0 w 983571"/>
                <a:gd name="connsiteY1" fmla="*/ 188501 h 746081"/>
                <a:gd name="connsiteX2" fmla="*/ 854374 w 983571"/>
                <a:gd name="connsiteY2" fmla="*/ 739609 h 746081"/>
                <a:gd name="connsiteX3" fmla="*/ 928212 w 983571"/>
                <a:gd name="connsiteY3" fmla="*/ 454296 h 746081"/>
                <a:gd name="connsiteX4" fmla="*/ 531438 w 983571"/>
                <a:gd name="connsiteY4" fmla="*/ 197916 h 746081"/>
                <a:gd name="connsiteX0" fmla="*/ 531438 w 972669"/>
                <a:gd name="connsiteY0" fmla="*/ 197916 h 867974"/>
                <a:gd name="connsiteX1" fmla="*/ 0 w 972669"/>
                <a:gd name="connsiteY1" fmla="*/ 188501 h 867974"/>
                <a:gd name="connsiteX2" fmla="*/ 821089 w 972669"/>
                <a:gd name="connsiteY2" fmla="*/ 863765 h 867974"/>
                <a:gd name="connsiteX3" fmla="*/ 928212 w 972669"/>
                <a:gd name="connsiteY3" fmla="*/ 454296 h 867974"/>
                <a:gd name="connsiteX4" fmla="*/ 531438 w 972669"/>
                <a:gd name="connsiteY4" fmla="*/ 197916 h 867974"/>
                <a:gd name="connsiteX0" fmla="*/ 531438 w 1000874"/>
                <a:gd name="connsiteY0" fmla="*/ 197916 h 880951"/>
                <a:gd name="connsiteX1" fmla="*/ 0 w 1000874"/>
                <a:gd name="connsiteY1" fmla="*/ 188501 h 880951"/>
                <a:gd name="connsiteX2" fmla="*/ 821089 w 1000874"/>
                <a:gd name="connsiteY2" fmla="*/ 863765 h 880951"/>
                <a:gd name="connsiteX3" fmla="*/ 928212 w 1000874"/>
                <a:gd name="connsiteY3" fmla="*/ 454296 h 880951"/>
                <a:gd name="connsiteX4" fmla="*/ 531438 w 1000874"/>
                <a:gd name="connsiteY4" fmla="*/ 197916 h 880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874" h="880951">
                  <a:moveTo>
                    <a:pt x="531438" y="197916"/>
                  </a:moveTo>
                  <a:cubicBezTo>
                    <a:pt x="376736" y="153617"/>
                    <a:pt x="450388" y="-218507"/>
                    <a:pt x="0" y="188501"/>
                  </a:cubicBezTo>
                  <a:cubicBezTo>
                    <a:pt x="29302" y="771954"/>
                    <a:pt x="571300" y="939830"/>
                    <a:pt x="821089" y="863765"/>
                  </a:cubicBezTo>
                  <a:cubicBezTo>
                    <a:pt x="1070878" y="787700"/>
                    <a:pt x="1013159" y="591214"/>
                    <a:pt x="928212" y="454296"/>
                  </a:cubicBezTo>
                  <a:cubicBezTo>
                    <a:pt x="712723" y="165691"/>
                    <a:pt x="686140" y="242215"/>
                    <a:pt x="531438" y="197916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46" name="Freeform 445"/>
            <p:cNvSpPr/>
            <p:nvPr/>
          </p:nvSpPr>
          <p:spPr>
            <a:xfrm rot="17479028">
              <a:off x="3720601" y="3835499"/>
              <a:ext cx="454324" cy="579438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671233 w 1050848"/>
                <a:gd name="connsiteY0" fmla="*/ 150938 h 1132616"/>
                <a:gd name="connsiteX1" fmla="*/ 21639 w 1050848"/>
                <a:gd name="connsiteY1" fmla="*/ 307182 h 1132616"/>
                <a:gd name="connsiteX2" fmla="*/ 523937 w 1050848"/>
                <a:gd name="connsiteY2" fmla="*/ 1032961 h 1132616"/>
                <a:gd name="connsiteX3" fmla="*/ 1007046 w 1050848"/>
                <a:gd name="connsiteY3" fmla="*/ 890946 h 1132616"/>
                <a:gd name="connsiteX4" fmla="*/ 671233 w 1050848"/>
                <a:gd name="connsiteY4" fmla="*/ 150938 h 1132616"/>
                <a:gd name="connsiteX0" fmla="*/ 668097 w 1047712"/>
                <a:gd name="connsiteY0" fmla="*/ 150938 h 1087513"/>
                <a:gd name="connsiteX1" fmla="*/ 18503 w 1047712"/>
                <a:gd name="connsiteY1" fmla="*/ 307182 h 1087513"/>
                <a:gd name="connsiteX2" fmla="*/ 520801 w 1047712"/>
                <a:gd name="connsiteY2" fmla="*/ 1032961 h 1087513"/>
                <a:gd name="connsiteX3" fmla="*/ 1003910 w 1047712"/>
                <a:gd name="connsiteY3" fmla="*/ 890946 h 1087513"/>
                <a:gd name="connsiteX4" fmla="*/ 668097 w 1047712"/>
                <a:gd name="connsiteY4" fmla="*/ 150938 h 1087513"/>
                <a:gd name="connsiteX0" fmla="*/ 633941 w 1013041"/>
                <a:gd name="connsiteY0" fmla="*/ 193079 h 1118449"/>
                <a:gd name="connsiteX1" fmla="*/ 20688 w 1013041"/>
                <a:gd name="connsiteY1" fmla="*/ 283769 h 1118449"/>
                <a:gd name="connsiteX2" fmla="*/ 486645 w 1013041"/>
                <a:gd name="connsiteY2" fmla="*/ 1075102 h 1118449"/>
                <a:gd name="connsiteX3" fmla="*/ 969754 w 1013041"/>
                <a:gd name="connsiteY3" fmla="*/ 933087 h 1118449"/>
                <a:gd name="connsiteX4" fmla="*/ 633941 w 1013041"/>
                <a:gd name="connsiteY4" fmla="*/ 193079 h 1118449"/>
                <a:gd name="connsiteX0" fmla="*/ 613253 w 992353"/>
                <a:gd name="connsiteY0" fmla="*/ 193079 h 1118449"/>
                <a:gd name="connsiteX1" fmla="*/ 0 w 992353"/>
                <a:gd name="connsiteY1" fmla="*/ 283769 h 1118449"/>
                <a:gd name="connsiteX2" fmla="*/ 465957 w 992353"/>
                <a:gd name="connsiteY2" fmla="*/ 1075102 h 1118449"/>
                <a:gd name="connsiteX3" fmla="*/ 949066 w 992353"/>
                <a:gd name="connsiteY3" fmla="*/ 933087 h 1118449"/>
                <a:gd name="connsiteX4" fmla="*/ 613253 w 992353"/>
                <a:gd name="connsiteY4" fmla="*/ 193079 h 1118449"/>
                <a:gd name="connsiteX0" fmla="*/ 613253 w 992353"/>
                <a:gd name="connsiteY0" fmla="*/ 193079 h 1108271"/>
                <a:gd name="connsiteX1" fmla="*/ 0 w 992353"/>
                <a:gd name="connsiteY1" fmla="*/ 283769 h 1108271"/>
                <a:gd name="connsiteX2" fmla="*/ 537546 w 992353"/>
                <a:gd name="connsiteY2" fmla="*/ 1062360 h 1108271"/>
                <a:gd name="connsiteX3" fmla="*/ 949066 w 992353"/>
                <a:gd name="connsiteY3" fmla="*/ 933087 h 1108271"/>
                <a:gd name="connsiteX4" fmla="*/ 613253 w 992353"/>
                <a:gd name="connsiteY4" fmla="*/ 193079 h 1108271"/>
                <a:gd name="connsiteX0" fmla="*/ 672959 w 1052059"/>
                <a:gd name="connsiteY0" fmla="*/ 51614 h 966806"/>
                <a:gd name="connsiteX1" fmla="*/ 59706 w 1052059"/>
                <a:gd name="connsiteY1" fmla="*/ 142304 h 966806"/>
                <a:gd name="connsiteX2" fmla="*/ 597252 w 1052059"/>
                <a:gd name="connsiteY2" fmla="*/ 920895 h 966806"/>
                <a:gd name="connsiteX3" fmla="*/ 1008772 w 1052059"/>
                <a:gd name="connsiteY3" fmla="*/ 791622 h 966806"/>
                <a:gd name="connsiteX4" fmla="*/ 672959 w 1052059"/>
                <a:gd name="connsiteY4" fmla="*/ 51614 h 966806"/>
                <a:gd name="connsiteX0" fmla="*/ 527409 w 1053393"/>
                <a:gd name="connsiteY0" fmla="*/ 33913 h 1046595"/>
                <a:gd name="connsiteX1" fmla="*/ 71838 w 1053393"/>
                <a:gd name="connsiteY1" fmla="*/ 222093 h 1046595"/>
                <a:gd name="connsiteX2" fmla="*/ 609384 w 1053393"/>
                <a:gd name="connsiteY2" fmla="*/ 1000684 h 1046595"/>
                <a:gd name="connsiteX3" fmla="*/ 1020904 w 1053393"/>
                <a:gd name="connsiteY3" fmla="*/ 871411 h 1046595"/>
                <a:gd name="connsiteX4" fmla="*/ 527409 w 1053393"/>
                <a:gd name="connsiteY4" fmla="*/ 33913 h 1046595"/>
                <a:gd name="connsiteX0" fmla="*/ 533032 w 1062316"/>
                <a:gd name="connsiteY0" fmla="*/ 31016 h 1043698"/>
                <a:gd name="connsiteX1" fmla="*/ 77461 w 1062316"/>
                <a:gd name="connsiteY1" fmla="*/ 219196 h 1043698"/>
                <a:gd name="connsiteX2" fmla="*/ 615007 w 1062316"/>
                <a:gd name="connsiteY2" fmla="*/ 997787 h 1043698"/>
                <a:gd name="connsiteX3" fmla="*/ 1026527 w 1062316"/>
                <a:gd name="connsiteY3" fmla="*/ 868514 h 1043698"/>
                <a:gd name="connsiteX4" fmla="*/ 533032 w 1062316"/>
                <a:gd name="connsiteY4" fmla="*/ 31016 h 1043698"/>
                <a:gd name="connsiteX0" fmla="*/ 529616 w 1200685"/>
                <a:gd name="connsiteY0" fmla="*/ 25446 h 1012848"/>
                <a:gd name="connsiteX1" fmla="*/ 74045 w 1200685"/>
                <a:gd name="connsiteY1" fmla="*/ 213626 h 1012848"/>
                <a:gd name="connsiteX2" fmla="*/ 611591 w 1200685"/>
                <a:gd name="connsiteY2" fmla="*/ 992217 h 1012848"/>
                <a:gd name="connsiteX3" fmla="*/ 1173658 w 1200685"/>
                <a:gd name="connsiteY3" fmla="*/ 734383 h 1012848"/>
                <a:gd name="connsiteX4" fmla="*/ 529616 w 1200685"/>
                <a:gd name="connsiteY4" fmla="*/ 25446 h 1012848"/>
                <a:gd name="connsiteX0" fmla="*/ 529616 w 1200685"/>
                <a:gd name="connsiteY0" fmla="*/ 25446 h 1031793"/>
                <a:gd name="connsiteX1" fmla="*/ 74045 w 1200685"/>
                <a:gd name="connsiteY1" fmla="*/ 213626 h 1031793"/>
                <a:gd name="connsiteX2" fmla="*/ 872598 w 1200685"/>
                <a:gd name="connsiteY2" fmla="*/ 1012541 h 1031793"/>
                <a:gd name="connsiteX3" fmla="*/ 1173658 w 1200685"/>
                <a:gd name="connsiteY3" fmla="*/ 734383 h 1031793"/>
                <a:gd name="connsiteX4" fmla="*/ 529616 w 1200685"/>
                <a:gd name="connsiteY4" fmla="*/ 25446 h 1031793"/>
                <a:gd name="connsiteX0" fmla="*/ 531347 w 1312248"/>
                <a:gd name="connsiteY0" fmla="*/ 28258 h 1040414"/>
                <a:gd name="connsiteX1" fmla="*/ 75776 w 1312248"/>
                <a:gd name="connsiteY1" fmla="*/ 216438 h 1040414"/>
                <a:gd name="connsiteX2" fmla="*/ 874329 w 1312248"/>
                <a:gd name="connsiteY2" fmla="*/ 1015353 h 1040414"/>
                <a:gd name="connsiteX3" fmla="*/ 1288250 w 1312248"/>
                <a:gd name="connsiteY3" fmla="*/ 780421 h 1040414"/>
                <a:gd name="connsiteX4" fmla="*/ 531347 w 1312248"/>
                <a:gd name="connsiteY4" fmla="*/ 28258 h 1040414"/>
                <a:gd name="connsiteX0" fmla="*/ 531347 w 1312248"/>
                <a:gd name="connsiteY0" fmla="*/ 28258 h 1056811"/>
                <a:gd name="connsiteX1" fmla="*/ 75776 w 1312248"/>
                <a:gd name="connsiteY1" fmla="*/ 216438 h 1056811"/>
                <a:gd name="connsiteX2" fmla="*/ 1029678 w 1312248"/>
                <a:gd name="connsiteY2" fmla="*/ 1033275 h 1056811"/>
                <a:gd name="connsiteX3" fmla="*/ 1288250 w 1312248"/>
                <a:gd name="connsiteY3" fmla="*/ 780421 h 1056811"/>
                <a:gd name="connsiteX4" fmla="*/ 531347 w 1312248"/>
                <a:gd name="connsiteY4" fmla="*/ 28258 h 1056811"/>
                <a:gd name="connsiteX0" fmla="*/ 531347 w 1312248"/>
                <a:gd name="connsiteY0" fmla="*/ 28258 h 1136478"/>
                <a:gd name="connsiteX1" fmla="*/ 75776 w 1312248"/>
                <a:gd name="connsiteY1" fmla="*/ 216438 h 1136478"/>
                <a:gd name="connsiteX2" fmla="*/ 1029678 w 1312248"/>
                <a:gd name="connsiteY2" fmla="*/ 1033275 h 1136478"/>
                <a:gd name="connsiteX3" fmla="*/ 1288250 w 1312248"/>
                <a:gd name="connsiteY3" fmla="*/ 780421 h 1136478"/>
                <a:gd name="connsiteX4" fmla="*/ 531347 w 1312248"/>
                <a:gd name="connsiteY4" fmla="*/ 28258 h 1136478"/>
                <a:gd name="connsiteX0" fmla="*/ 167618 w 946678"/>
                <a:gd name="connsiteY0" fmla="*/ 7600 h 1025123"/>
                <a:gd name="connsiteX1" fmla="*/ 146689 w 946678"/>
                <a:gd name="connsiteY1" fmla="*/ 392693 h 1025123"/>
                <a:gd name="connsiteX2" fmla="*/ 665949 w 946678"/>
                <a:gd name="connsiteY2" fmla="*/ 1012617 h 1025123"/>
                <a:gd name="connsiteX3" fmla="*/ 924521 w 946678"/>
                <a:gd name="connsiteY3" fmla="*/ 759763 h 1025123"/>
                <a:gd name="connsiteX4" fmla="*/ 167618 w 946678"/>
                <a:gd name="connsiteY4" fmla="*/ 7600 h 1025123"/>
                <a:gd name="connsiteX0" fmla="*/ 237134 w 920956"/>
                <a:gd name="connsiteY0" fmla="*/ 5400 h 1174577"/>
                <a:gd name="connsiteX1" fmla="*/ 118300 w 920956"/>
                <a:gd name="connsiteY1" fmla="*/ 542147 h 1174577"/>
                <a:gd name="connsiteX2" fmla="*/ 637560 w 920956"/>
                <a:gd name="connsiteY2" fmla="*/ 1162071 h 1174577"/>
                <a:gd name="connsiteX3" fmla="*/ 896132 w 920956"/>
                <a:gd name="connsiteY3" fmla="*/ 909217 h 1174577"/>
                <a:gd name="connsiteX4" fmla="*/ 237134 w 920956"/>
                <a:gd name="connsiteY4" fmla="*/ 5400 h 1174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0956" h="1174577">
                  <a:moveTo>
                    <a:pt x="237134" y="5400"/>
                  </a:moveTo>
                  <a:cubicBezTo>
                    <a:pt x="107495" y="-55778"/>
                    <a:pt x="-151875" y="420524"/>
                    <a:pt x="118300" y="542147"/>
                  </a:cubicBezTo>
                  <a:cubicBezTo>
                    <a:pt x="733157" y="1016703"/>
                    <a:pt x="507921" y="1100893"/>
                    <a:pt x="637560" y="1162071"/>
                  </a:cubicBezTo>
                  <a:cubicBezTo>
                    <a:pt x="767199" y="1223249"/>
                    <a:pt x="808819" y="1047330"/>
                    <a:pt x="896132" y="909217"/>
                  </a:cubicBezTo>
                  <a:cubicBezTo>
                    <a:pt x="1059645" y="666329"/>
                    <a:pt x="366773" y="66578"/>
                    <a:pt x="237134" y="5400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47" name="Freeform 446"/>
            <p:cNvSpPr/>
            <p:nvPr/>
          </p:nvSpPr>
          <p:spPr>
            <a:xfrm rot="15911574">
              <a:off x="3521668" y="4104797"/>
              <a:ext cx="364094" cy="411360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671233 w 1050848"/>
                <a:gd name="connsiteY0" fmla="*/ 150938 h 1132616"/>
                <a:gd name="connsiteX1" fmla="*/ 21639 w 1050848"/>
                <a:gd name="connsiteY1" fmla="*/ 307182 h 1132616"/>
                <a:gd name="connsiteX2" fmla="*/ 523937 w 1050848"/>
                <a:gd name="connsiteY2" fmla="*/ 1032961 h 1132616"/>
                <a:gd name="connsiteX3" fmla="*/ 1007046 w 1050848"/>
                <a:gd name="connsiteY3" fmla="*/ 890946 h 1132616"/>
                <a:gd name="connsiteX4" fmla="*/ 671233 w 1050848"/>
                <a:gd name="connsiteY4" fmla="*/ 150938 h 1132616"/>
                <a:gd name="connsiteX0" fmla="*/ 668097 w 1047712"/>
                <a:gd name="connsiteY0" fmla="*/ 150938 h 1087513"/>
                <a:gd name="connsiteX1" fmla="*/ 18503 w 1047712"/>
                <a:gd name="connsiteY1" fmla="*/ 307182 h 1087513"/>
                <a:gd name="connsiteX2" fmla="*/ 520801 w 1047712"/>
                <a:gd name="connsiteY2" fmla="*/ 1032961 h 1087513"/>
                <a:gd name="connsiteX3" fmla="*/ 1003910 w 1047712"/>
                <a:gd name="connsiteY3" fmla="*/ 890946 h 1087513"/>
                <a:gd name="connsiteX4" fmla="*/ 668097 w 1047712"/>
                <a:gd name="connsiteY4" fmla="*/ 150938 h 1087513"/>
                <a:gd name="connsiteX0" fmla="*/ 633941 w 1013041"/>
                <a:gd name="connsiteY0" fmla="*/ 193079 h 1118449"/>
                <a:gd name="connsiteX1" fmla="*/ 20688 w 1013041"/>
                <a:gd name="connsiteY1" fmla="*/ 283769 h 1118449"/>
                <a:gd name="connsiteX2" fmla="*/ 486645 w 1013041"/>
                <a:gd name="connsiteY2" fmla="*/ 1075102 h 1118449"/>
                <a:gd name="connsiteX3" fmla="*/ 969754 w 1013041"/>
                <a:gd name="connsiteY3" fmla="*/ 933087 h 1118449"/>
                <a:gd name="connsiteX4" fmla="*/ 633941 w 1013041"/>
                <a:gd name="connsiteY4" fmla="*/ 193079 h 1118449"/>
                <a:gd name="connsiteX0" fmla="*/ 613253 w 992353"/>
                <a:gd name="connsiteY0" fmla="*/ 193079 h 1118449"/>
                <a:gd name="connsiteX1" fmla="*/ 0 w 992353"/>
                <a:gd name="connsiteY1" fmla="*/ 283769 h 1118449"/>
                <a:gd name="connsiteX2" fmla="*/ 465957 w 992353"/>
                <a:gd name="connsiteY2" fmla="*/ 1075102 h 1118449"/>
                <a:gd name="connsiteX3" fmla="*/ 949066 w 992353"/>
                <a:gd name="connsiteY3" fmla="*/ 933087 h 1118449"/>
                <a:gd name="connsiteX4" fmla="*/ 613253 w 992353"/>
                <a:gd name="connsiteY4" fmla="*/ 193079 h 1118449"/>
                <a:gd name="connsiteX0" fmla="*/ 613253 w 992353"/>
                <a:gd name="connsiteY0" fmla="*/ 193079 h 1108271"/>
                <a:gd name="connsiteX1" fmla="*/ 0 w 992353"/>
                <a:gd name="connsiteY1" fmla="*/ 283769 h 1108271"/>
                <a:gd name="connsiteX2" fmla="*/ 537546 w 992353"/>
                <a:gd name="connsiteY2" fmla="*/ 1062360 h 1108271"/>
                <a:gd name="connsiteX3" fmla="*/ 949066 w 992353"/>
                <a:gd name="connsiteY3" fmla="*/ 933087 h 1108271"/>
                <a:gd name="connsiteX4" fmla="*/ 613253 w 992353"/>
                <a:gd name="connsiteY4" fmla="*/ 193079 h 1108271"/>
                <a:gd name="connsiteX0" fmla="*/ 672959 w 1052059"/>
                <a:gd name="connsiteY0" fmla="*/ 51614 h 966806"/>
                <a:gd name="connsiteX1" fmla="*/ 59706 w 1052059"/>
                <a:gd name="connsiteY1" fmla="*/ 142304 h 966806"/>
                <a:gd name="connsiteX2" fmla="*/ 597252 w 1052059"/>
                <a:gd name="connsiteY2" fmla="*/ 920895 h 966806"/>
                <a:gd name="connsiteX3" fmla="*/ 1008772 w 1052059"/>
                <a:gd name="connsiteY3" fmla="*/ 791622 h 966806"/>
                <a:gd name="connsiteX4" fmla="*/ 672959 w 1052059"/>
                <a:gd name="connsiteY4" fmla="*/ 51614 h 966806"/>
                <a:gd name="connsiteX0" fmla="*/ 527409 w 1053393"/>
                <a:gd name="connsiteY0" fmla="*/ 33913 h 1046595"/>
                <a:gd name="connsiteX1" fmla="*/ 71838 w 1053393"/>
                <a:gd name="connsiteY1" fmla="*/ 222093 h 1046595"/>
                <a:gd name="connsiteX2" fmla="*/ 609384 w 1053393"/>
                <a:gd name="connsiteY2" fmla="*/ 1000684 h 1046595"/>
                <a:gd name="connsiteX3" fmla="*/ 1020904 w 1053393"/>
                <a:gd name="connsiteY3" fmla="*/ 871411 h 1046595"/>
                <a:gd name="connsiteX4" fmla="*/ 527409 w 1053393"/>
                <a:gd name="connsiteY4" fmla="*/ 33913 h 1046595"/>
                <a:gd name="connsiteX0" fmla="*/ 533032 w 1062316"/>
                <a:gd name="connsiteY0" fmla="*/ 31016 h 1043698"/>
                <a:gd name="connsiteX1" fmla="*/ 77461 w 1062316"/>
                <a:gd name="connsiteY1" fmla="*/ 219196 h 1043698"/>
                <a:gd name="connsiteX2" fmla="*/ 615007 w 1062316"/>
                <a:gd name="connsiteY2" fmla="*/ 997787 h 1043698"/>
                <a:gd name="connsiteX3" fmla="*/ 1026527 w 1062316"/>
                <a:gd name="connsiteY3" fmla="*/ 868514 h 1043698"/>
                <a:gd name="connsiteX4" fmla="*/ 533032 w 1062316"/>
                <a:gd name="connsiteY4" fmla="*/ 31016 h 1043698"/>
                <a:gd name="connsiteX0" fmla="*/ 529616 w 1200685"/>
                <a:gd name="connsiteY0" fmla="*/ 25446 h 1012848"/>
                <a:gd name="connsiteX1" fmla="*/ 74045 w 1200685"/>
                <a:gd name="connsiteY1" fmla="*/ 213626 h 1012848"/>
                <a:gd name="connsiteX2" fmla="*/ 611591 w 1200685"/>
                <a:gd name="connsiteY2" fmla="*/ 992217 h 1012848"/>
                <a:gd name="connsiteX3" fmla="*/ 1173658 w 1200685"/>
                <a:gd name="connsiteY3" fmla="*/ 734383 h 1012848"/>
                <a:gd name="connsiteX4" fmla="*/ 529616 w 1200685"/>
                <a:gd name="connsiteY4" fmla="*/ 25446 h 1012848"/>
                <a:gd name="connsiteX0" fmla="*/ 529616 w 1200685"/>
                <a:gd name="connsiteY0" fmla="*/ 25446 h 1031793"/>
                <a:gd name="connsiteX1" fmla="*/ 74045 w 1200685"/>
                <a:gd name="connsiteY1" fmla="*/ 213626 h 1031793"/>
                <a:gd name="connsiteX2" fmla="*/ 872598 w 1200685"/>
                <a:gd name="connsiteY2" fmla="*/ 1012541 h 1031793"/>
                <a:gd name="connsiteX3" fmla="*/ 1173658 w 1200685"/>
                <a:gd name="connsiteY3" fmla="*/ 734383 h 1031793"/>
                <a:gd name="connsiteX4" fmla="*/ 529616 w 1200685"/>
                <a:gd name="connsiteY4" fmla="*/ 25446 h 1031793"/>
                <a:gd name="connsiteX0" fmla="*/ 531347 w 1312248"/>
                <a:gd name="connsiteY0" fmla="*/ 28258 h 1040414"/>
                <a:gd name="connsiteX1" fmla="*/ 75776 w 1312248"/>
                <a:gd name="connsiteY1" fmla="*/ 216438 h 1040414"/>
                <a:gd name="connsiteX2" fmla="*/ 874329 w 1312248"/>
                <a:gd name="connsiteY2" fmla="*/ 1015353 h 1040414"/>
                <a:gd name="connsiteX3" fmla="*/ 1288250 w 1312248"/>
                <a:gd name="connsiteY3" fmla="*/ 780421 h 1040414"/>
                <a:gd name="connsiteX4" fmla="*/ 531347 w 1312248"/>
                <a:gd name="connsiteY4" fmla="*/ 28258 h 1040414"/>
                <a:gd name="connsiteX0" fmla="*/ 531347 w 1312248"/>
                <a:gd name="connsiteY0" fmla="*/ 28258 h 1056811"/>
                <a:gd name="connsiteX1" fmla="*/ 75776 w 1312248"/>
                <a:gd name="connsiteY1" fmla="*/ 216438 h 1056811"/>
                <a:gd name="connsiteX2" fmla="*/ 1029678 w 1312248"/>
                <a:gd name="connsiteY2" fmla="*/ 1033275 h 1056811"/>
                <a:gd name="connsiteX3" fmla="*/ 1288250 w 1312248"/>
                <a:gd name="connsiteY3" fmla="*/ 780421 h 1056811"/>
                <a:gd name="connsiteX4" fmla="*/ 531347 w 1312248"/>
                <a:gd name="connsiteY4" fmla="*/ 28258 h 1056811"/>
                <a:gd name="connsiteX0" fmla="*/ 531347 w 1312248"/>
                <a:gd name="connsiteY0" fmla="*/ 28258 h 1136478"/>
                <a:gd name="connsiteX1" fmla="*/ 75776 w 1312248"/>
                <a:gd name="connsiteY1" fmla="*/ 216438 h 1136478"/>
                <a:gd name="connsiteX2" fmla="*/ 1029678 w 1312248"/>
                <a:gd name="connsiteY2" fmla="*/ 1033275 h 1136478"/>
                <a:gd name="connsiteX3" fmla="*/ 1288250 w 1312248"/>
                <a:gd name="connsiteY3" fmla="*/ 780421 h 1136478"/>
                <a:gd name="connsiteX4" fmla="*/ 531347 w 1312248"/>
                <a:gd name="connsiteY4" fmla="*/ 28258 h 1136478"/>
                <a:gd name="connsiteX0" fmla="*/ 167618 w 946678"/>
                <a:gd name="connsiteY0" fmla="*/ 7600 h 1025123"/>
                <a:gd name="connsiteX1" fmla="*/ 146689 w 946678"/>
                <a:gd name="connsiteY1" fmla="*/ 392693 h 1025123"/>
                <a:gd name="connsiteX2" fmla="*/ 665949 w 946678"/>
                <a:gd name="connsiteY2" fmla="*/ 1012617 h 1025123"/>
                <a:gd name="connsiteX3" fmla="*/ 924521 w 946678"/>
                <a:gd name="connsiteY3" fmla="*/ 759763 h 1025123"/>
                <a:gd name="connsiteX4" fmla="*/ 167618 w 946678"/>
                <a:gd name="connsiteY4" fmla="*/ 7600 h 1025123"/>
                <a:gd name="connsiteX0" fmla="*/ 237134 w 920956"/>
                <a:gd name="connsiteY0" fmla="*/ 5400 h 1174577"/>
                <a:gd name="connsiteX1" fmla="*/ 118300 w 920956"/>
                <a:gd name="connsiteY1" fmla="*/ 542147 h 1174577"/>
                <a:gd name="connsiteX2" fmla="*/ 637560 w 920956"/>
                <a:gd name="connsiteY2" fmla="*/ 1162071 h 1174577"/>
                <a:gd name="connsiteX3" fmla="*/ 896132 w 920956"/>
                <a:gd name="connsiteY3" fmla="*/ 909217 h 1174577"/>
                <a:gd name="connsiteX4" fmla="*/ 237134 w 920956"/>
                <a:gd name="connsiteY4" fmla="*/ 5400 h 1174577"/>
                <a:gd name="connsiteX0" fmla="*/ 233118 w 801100"/>
                <a:gd name="connsiteY0" fmla="*/ 857 h 1158541"/>
                <a:gd name="connsiteX1" fmla="*/ 114284 w 801100"/>
                <a:gd name="connsiteY1" fmla="*/ 537604 h 1158541"/>
                <a:gd name="connsiteX2" fmla="*/ 633544 w 801100"/>
                <a:gd name="connsiteY2" fmla="*/ 1157528 h 1158541"/>
                <a:gd name="connsiteX3" fmla="*/ 772792 w 801100"/>
                <a:gd name="connsiteY3" fmla="*/ 674365 h 1158541"/>
                <a:gd name="connsiteX4" fmla="*/ 233118 w 801100"/>
                <a:gd name="connsiteY4" fmla="*/ 857 h 1158541"/>
                <a:gd name="connsiteX0" fmla="*/ 233118 w 801100"/>
                <a:gd name="connsiteY0" fmla="*/ 857 h 849131"/>
                <a:gd name="connsiteX1" fmla="*/ 114284 w 801100"/>
                <a:gd name="connsiteY1" fmla="*/ 537604 h 849131"/>
                <a:gd name="connsiteX2" fmla="*/ 498773 w 801100"/>
                <a:gd name="connsiteY2" fmla="*/ 819856 h 849131"/>
                <a:gd name="connsiteX3" fmla="*/ 772792 w 801100"/>
                <a:gd name="connsiteY3" fmla="*/ 674365 h 849131"/>
                <a:gd name="connsiteX4" fmla="*/ 233118 w 801100"/>
                <a:gd name="connsiteY4" fmla="*/ 857 h 849131"/>
                <a:gd name="connsiteX0" fmla="*/ 170568 w 738051"/>
                <a:gd name="connsiteY0" fmla="*/ 2546 h 833867"/>
                <a:gd name="connsiteX1" fmla="*/ 132137 w 738051"/>
                <a:gd name="connsiteY1" fmla="*/ 456313 h 833867"/>
                <a:gd name="connsiteX2" fmla="*/ 436223 w 738051"/>
                <a:gd name="connsiteY2" fmla="*/ 821545 h 833867"/>
                <a:gd name="connsiteX3" fmla="*/ 710242 w 738051"/>
                <a:gd name="connsiteY3" fmla="*/ 676054 h 833867"/>
                <a:gd name="connsiteX4" fmla="*/ 170568 w 738051"/>
                <a:gd name="connsiteY4" fmla="*/ 2546 h 833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051" h="833867">
                  <a:moveTo>
                    <a:pt x="170568" y="2546"/>
                  </a:moveTo>
                  <a:cubicBezTo>
                    <a:pt x="74217" y="-34078"/>
                    <a:pt x="-138038" y="334690"/>
                    <a:pt x="132137" y="456313"/>
                  </a:cubicBezTo>
                  <a:cubicBezTo>
                    <a:pt x="746994" y="930869"/>
                    <a:pt x="339872" y="784922"/>
                    <a:pt x="436223" y="821545"/>
                  </a:cubicBezTo>
                  <a:cubicBezTo>
                    <a:pt x="532574" y="858169"/>
                    <a:pt x="622929" y="814167"/>
                    <a:pt x="710242" y="676054"/>
                  </a:cubicBezTo>
                  <a:cubicBezTo>
                    <a:pt x="873755" y="433166"/>
                    <a:pt x="266919" y="39170"/>
                    <a:pt x="170568" y="2546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48" name="Freeform 447"/>
            <p:cNvSpPr/>
            <p:nvPr/>
          </p:nvSpPr>
          <p:spPr>
            <a:xfrm rot="13015186">
              <a:off x="3802255" y="4621073"/>
              <a:ext cx="493749" cy="434588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732838 w 1113396"/>
                <a:gd name="connsiteY0" fmla="*/ 252893 h 1072934"/>
                <a:gd name="connsiteX1" fmla="*/ 18451 w 1113396"/>
                <a:gd name="connsiteY1" fmla="*/ 257812 h 1072934"/>
                <a:gd name="connsiteX2" fmla="*/ 563786 w 1113396"/>
                <a:gd name="connsiteY2" fmla="*/ 950453 h 1072934"/>
                <a:gd name="connsiteX3" fmla="*/ 1068651 w 1113396"/>
                <a:gd name="connsiteY3" fmla="*/ 992901 h 1072934"/>
                <a:gd name="connsiteX4" fmla="*/ 732838 w 1113396"/>
                <a:gd name="connsiteY4" fmla="*/ 252893 h 1072934"/>
                <a:gd name="connsiteX0" fmla="*/ 731111 w 1111669"/>
                <a:gd name="connsiteY0" fmla="*/ 252893 h 1142273"/>
                <a:gd name="connsiteX1" fmla="*/ 16724 w 1111669"/>
                <a:gd name="connsiteY1" fmla="*/ 257812 h 1142273"/>
                <a:gd name="connsiteX2" fmla="*/ 622433 w 1111669"/>
                <a:gd name="connsiteY2" fmla="*/ 1079212 h 1142273"/>
                <a:gd name="connsiteX3" fmla="*/ 1066924 w 1111669"/>
                <a:gd name="connsiteY3" fmla="*/ 992901 h 1142273"/>
                <a:gd name="connsiteX4" fmla="*/ 731111 w 1111669"/>
                <a:gd name="connsiteY4" fmla="*/ 252893 h 1142273"/>
                <a:gd name="connsiteX0" fmla="*/ 730925 w 1070748"/>
                <a:gd name="connsiteY0" fmla="*/ 248133 h 1107916"/>
                <a:gd name="connsiteX1" fmla="*/ 16538 w 1070748"/>
                <a:gd name="connsiteY1" fmla="*/ 253052 h 1107916"/>
                <a:gd name="connsiteX2" fmla="*/ 622247 w 1070748"/>
                <a:gd name="connsiteY2" fmla="*/ 1074452 h 1107916"/>
                <a:gd name="connsiteX3" fmla="*/ 1022068 w 1070748"/>
                <a:gd name="connsiteY3" fmla="*/ 879732 h 1107916"/>
                <a:gd name="connsiteX4" fmla="*/ 730925 w 1070748"/>
                <a:gd name="connsiteY4" fmla="*/ 248133 h 1107916"/>
                <a:gd name="connsiteX0" fmla="*/ 678240 w 1065421"/>
                <a:gd name="connsiteY0" fmla="*/ 405144 h 1055439"/>
                <a:gd name="connsiteX1" fmla="*/ 16538 w 1065421"/>
                <a:gd name="connsiteY1" fmla="*/ 200575 h 1055439"/>
                <a:gd name="connsiteX2" fmla="*/ 622247 w 1065421"/>
                <a:gd name="connsiteY2" fmla="*/ 1021975 h 1055439"/>
                <a:gd name="connsiteX3" fmla="*/ 1022068 w 1065421"/>
                <a:gd name="connsiteY3" fmla="*/ 827255 h 1055439"/>
                <a:gd name="connsiteX4" fmla="*/ 678240 w 1065421"/>
                <a:gd name="connsiteY4" fmla="*/ 405144 h 1055439"/>
                <a:gd name="connsiteX0" fmla="*/ 678240 w 1065421"/>
                <a:gd name="connsiteY0" fmla="*/ 360361 h 1010656"/>
                <a:gd name="connsiteX1" fmla="*/ 16538 w 1065421"/>
                <a:gd name="connsiteY1" fmla="*/ 155792 h 1010656"/>
                <a:gd name="connsiteX2" fmla="*/ 622247 w 1065421"/>
                <a:gd name="connsiteY2" fmla="*/ 977192 h 1010656"/>
                <a:gd name="connsiteX3" fmla="*/ 1022068 w 1065421"/>
                <a:gd name="connsiteY3" fmla="*/ 782472 h 1010656"/>
                <a:gd name="connsiteX4" fmla="*/ 678240 w 1065421"/>
                <a:gd name="connsiteY4" fmla="*/ 360361 h 1010656"/>
                <a:gd name="connsiteX0" fmla="*/ 710450 w 1097631"/>
                <a:gd name="connsiteY0" fmla="*/ 360361 h 1010656"/>
                <a:gd name="connsiteX1" fmla="*/ 48748 w 1097631"/>
                <a:gd name="connsiteY1" fmla="*/ 155792 h 1010656"/>
                <a:gd name="connsiteX2" fmla="*/ 654457 w 1097631"/>
                <a:gd name="connsiteY2" fmla="*/ 977192 h 1010656"/>
                <a:gd name="connsiteX3" fmla="*/ 1054278 w 1097631"/>
                <a:gd name="connsiteY3" fmla="*/ 782472 h 1010656"/>
                <a:gd name="connsiteX4" fmla="*/ 710450 w 1097631"/>
                <a:gd name="connsiteY4" fmla="*/ 360361 h 1010656"/>
                <a:gd name="connsiteX0" fmla="*/ 711354 w 1190421"/>
                <a:gd name="connsiteY0" fmla="*/ 354716 h 981018"/>
                <a:gd name="connsiteX1" fmla="*/ 49652 w 1190421"/>
                <a:gd name="connsiteY1" fmla="*/ 150147 h 981018"/>
                <a:gd name="connsiteX2" fmla="*/ 655361 w 1190421"/>
                <a:gd name="connsiteY2" fmla="*/ 971547 h 981018"/>
                <a:gd name="connsiteX3" fmla="*/ 1153496 w 1190421"/>
                <a:gd name="connsiteY3" fmla="*/ 568959 h 981018"/>
                <a:gd name="connsiteX4" fmla="*/ 711354 w 1190421"/>
                <a:gd name="connsiteY4" fmla="*/ 354716 h 981018"/>
                <a:gd name="connsiteX0" fmla="*/ 694116 w 1173183"/>
                <a:gd name="connsiteY0" fmla="*/ 354716 h 869838"/>
                <a:gd name="connsiteX1" fmla="*/ 32414 w 1173183"/>
                <a:gd name="connsiteY1" fmla="*/ 150147 h 869838"/>
                <a:gd name="connsiteX2" fmla="*/ 1080466 w 1173183"/>
                <a:gd name="connsiteY2" fmla="*/ 856451 h 869838"/>
                <a:gd name="connsiteX3" fmla="*/ 1136258 w 1173183"/>
                <a:gd name="connsiteY3" fmla="*/ 568959 h 869838"/>
                <a:gd name="connsiteX4" fmla="*/ 694116 w 1173183"/>
                <a:gd name="connsiteY4" fmla="*/ 354716 h 869838"/>
                <a:gd name="connsiteX0" fmla="*/ 698087 w 1225417"/>
                <a:gd name="connsiteY0" fmla="*/ 354716 h 879961"/>
                <a:gd name="connsiteX1" fmla="*/ 36385 w 1225417"/>
                <a:gd name="connsiteY1" fmla="*/ 150147 h 879961"/>
                <a:gd name="connsiteX2" fmla="*/ 1084437 w 1225417"/>
                <a:gd name="connsiteY2" fmla="*/ 856451 h 879961"/>
                <a:gd name="connsiteX3" fmla="*/ 1140229 w 1225417"/>
                <a:gd name="connsiteY3" fmla="*/ 568959 h 879961"/>
                <a:gd name="connsiteX4" fmla="*/ 698087 w 1225417"/>
                <a:gd name="connsiteY4" fmla="*/ 354716 h 879961"/>
                <a:gd name="connsiteX0" fmla="*/ 694189 w 1190320"/>
                <a:gd name="connsiteY0" fmla="*/ 354773 h 870107"/>
                <a:gd name="connsiteX1" fmla="*/ 32487 w 1190320"/>
                <a:gd name="connsiteY1" fmla="*/ 150204 h 870107"/>
                <a:gd name="connsiteX2" fmla="*/ 1080539 w 1190320"/>
                <a:gd name="connsiteY2" fmla="*/ 856508 h 870107"/>
                <a:gd name="connsiteX3" fmla="*/ 1154377 w 1190320"/>
                <a:gd name="connsiteY3" fmla="*/ 571195 h 870107"/>
                <a:gd name="connsiteX4" fmla="*/ 694189 w 1190320"/>
                <a:gd name="connsiteY4" fmla="*/ 354773 h 870107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505294 w 1020841"/>
                <a:gd name="connsiteY0" fmla="*/ 227400 h 735607"/>
                <a:gd name="connsiteX1" fmla="*/ 37270 w 1020841"/>
                <a:gd name="connsiteY1" fmla="*/ 178027 h 735607"/>
                <a:gd name="connsiteX2" fmla="*/ 891644 w 1020841"/>
                <a:gd name="connsiteY2" fmla="*/ 729135 h 735607"/>
                <a:gd name="connsiteX3" fmla="*/ 965482 w 1020841"/>
                <a:gd name="connsiteY3" fmla="*/ 443822 h 735607"/>
                <a:gd name="connsiteX4" fmla="*/ 505294 w 1020841"/>
                <a:gd name="connsiteY4" fmla="*/ 227400 h 735607"/>
                <a:gd name="connsiteX0" fmla="*/ 568708 w 1020841"/>
                <a:gd name="connsiteY0" fmla="*/ 197916 h 746081"/>
                <a:gd name="connsiteX1" fmla="*/ 37270 w 1020841"/>
                <a:gd name="connsiteY1" fmla="*/ 188501 h 746081"/>
                <a:gd name="connsiteX2" fmla="*/ 891644 w 1020841"/>
                <a:gd name="connsiteY2" fmla="*/ 739609 h 746081"/>
                <a:gd name="connsiteX3" fmla="*/ 965482 w 1020841"/>
                <a:gd name="connsiteY3" fmla="*/ 454296 h 746081"/>
                <a:gd name="connsiteX4" fmla="*/ 568708 w 1020841"/>
                <a:gd name="connsiteY4" fmla="*/ 197916 h 746081"/>
                <a:gd name="connsiteX0" fmla="*/ 531438 w 983571"/>
                <a:gd name="connsiteY0" fmla="*/ 197916 h 746081"/>
                <a:gd name="connsiteX1" fmla="*/ 0 w 983571"/>
                <a:gd name="connsiteY1" fmla="*/ 188501 h 746081"/>
                <a:gd name="connsiteX2" fmla="*/ 854374 w 983571"/>
                <a:gd name="connsiteY2" fmla="*/ 739609 h 746081"/>
                <a:gd name="connsiteX3" fmla="*/ 928212 w 983571"/>
                <a:gd name="connsiteY3" fmla="*/ 454296 h 746081"/>
                <a:gd name="connsiteX4" fmla="*/ 531438 w 983571"/>
                <a:gd name="connsiteY4" fmla="*/ 197916 h 746081"/>
                <a:gd name="connsiteX0" fmla="*/ 531438 w 972669"/>
                <a:gd name="connsiteY0" fmla="*/ 197916 h 867974"/>
                <a:gd name="connsiteX1" fmla="*/ 0 w 972669"/>
                <a:gd name="connsiteY1" fmla="*/ 188501 h 867974"/>
                <a:gd name="connsiteX2" fmla="*/ 821089 w 972669"/>
                <a:gd name="connsiteY2" fmla="*/ 863765 h 867974"/>
                <a:gd name="connsiteX3" fmla="*/ 928212 w 972669"/>
                <a:gd name="connsiteY3" fmla="*/ 454296 h 867974"/>
                <a:gd name="connsiteX4" fmla="*/ 531438 w 972669"/>
                <a:gd name="connsiteY4" fmla="*/ 197916 h 867974"/>
                <a:gd name="connsiteX0" fmla="*/ 531438 w 1000874"/>
                <a:gd name="connsiteY0" fmla="*/ 197916 h 880951"/>
                <a:gd name="connsiteX1" fmla="*/ 0 w 1000874"/>
                <a:gd name="connsiteY1" fmla="*/ 188501 h 880951"/>
                <a:gd name="connsiteX2" fmla="*/ 821089 w 1000874"/>
                <a:gd name="connsiteY2" fmla="*/ 863765 h 880951"/>
                <a:gd name="connsiteX3" fmla="*/ 928212 w 1000874"/>
                <a:gd name="connsiteY3" fmla="*/ 454296 h 880951"/>
                <a:gd name="connsiteX4" fmla="*/ 531438 w 1000874"/>
                <a:gd name="connsiteY4" fmla="*/ 197916 h 880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874" h="880951">
                  <a:moveTo>
                    <a:pt x="531438" y="197916"/>
                  </a:moveTo>
                  <a:cubicBezTo>
                    <a:pt x="376736" y="153617"/>
                    <a:pt x="450388" y="-218507"/>
                    <a:pt x="0" y="188501"/>
                  </a:cubicBezTo>
                  <a:cubicBezTo>
                    <a:pt x="29302" y="771954"/>
                    <a:pt x="571300" y="939830"/>
                    <a:pt x="821089" y="863765"/>
                  </a:cubicBezTo>
                  <a:cubicBezTo>
                    <a:pt x="1070878" y="787700"/>
                    <a:pt x="1013159" y="591214"/>
                    <a:pt x="928212" y="454296"/>
                  </a:cubicBezTo>
                  <a:cubicBezTo>
                    <a:pt x="712723" y="165691"/>
                    <a:pt x="686140" y="242215"/>
                    <a:pt x="531438" y="197916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49" name="Freeform 448"/>
            <p:cNvSpPr/>
            <p:nvPr/>
          </p:nvSpPr>
          <p:spPr>
            <a:xfrm rot="14652727">
              <a:off x="3840103" y="4824671"/>
              <a:ext cx="493749" cy="434588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732838 w 1113396"/>
                <a:gd name="connsiteY0" fmla="*/ 252893 h 1072934"/>
                <a:gd name="connsiteX1" fmla="*/ 18451 w 1113396"/>
                <a:gd name="connsiteY1" fmla="*/ 257812 h 1072934"/>
                <a:gd name="connsiteX2" fmla="*/ 563786 w 1113396"/>
                <a:gd name="connsiteY2" fmla="*/ 950453 h 1072934"/>
                <a:gd name="connsiteX3" fmla="*/ 1068651 w 1113396"/>
                <a:gd name="connsiteY3" fmla="*/ 992901 h 1072934"/>
                <a:gd name="connsiteX4" fmla="*/ 732838 w 1113396"/>
                <a:gd name="connsiteY4" fmla="*/ 252893 h 1072934"/>
                <a:gd name="connsiteX0" fmla="*/ 731111 w 1111669"/>
                <a:gd name="connsiteY0" fmla="*/ 252893 h 1142273"/>
                <a:gd name="connsiteX1" fmla="*/ 16724 w 1111669"/>
                <a:gd name="connsiteY1" fmla="*/ 257812 h 1142273"/>
                <a:gd name="connsiteX2" fmla="*/ 622433 w 1111669"/>
                <a:gd name="connsiteY2" fmla="*/ 1079212 h 1142273"/>
                <a:gd name="connsiteX3" fmla="*/ 1066924 w 1111669"/>
                <a:gd name="connsiteY3" fmla="*/ 992901 h 1142273"/>
                <a:gd name="connsiteX4" fmla="*/ 731111 w 1111669"/>
                <a:gd name="connsiteY4" fmla="*/ 252893 h 1142273"/>
                <a:gd name="connsiteX0" fmla="*/ 730925 w 1070748"/>
                <a:gd name="connsiteY0" fmla="*/ 248133 h 1107916"/>
                <a:gd name="connsiteX1" fmla="*/ 16538 w 1070748"/>
                <a:gd name="connsiteY1" fmla="*/ 253052 h 1107916"/>
                <a:gd name="connsiteX2" fmla="*/ 622247 w 1070748"/>
                <a:gd name="connsiteY2" fmla="*/ 1074452 h 1107916"/>
                <a:gd name="connsiteX3" fmla="*/ 1022068 w 1070748"/>
                <a:gd name="connsiteY3" fmla="*/ 879732 h 1107916"/>
                <a:gd name="connsiteX4" fmla="*/ 730925 w 1070748"/>
                <a:gd name="connsiteY4" fmla="*/ 248133 h 1107916"/>
                <a:gd name="connsiteX0" fmla="*/ 678240 w 1065421"/>
                <a:gd name="connsiteY0" fmla="*/ 405144 h 1055439"/>
                <a:gd name="connsiteX1" fmla="*/ 16538 w 1065421"/>
                <a:gd name="connsiteY1" fmla="*/ 200575 h 1055439"/>
                <a:gd name="connsiteX2" fmla="*/ 622247 w 1065421"/>
                <a:gd name="connsiteY2" fmla="*/ 1021975 h 1055439"/>
                <a:gd name="connsiteX3" fmla="*/ 1022068 w 1065421"/>
                <a:gd name="connsiteY3" fmla="*/ 827255 h 1055439"/>
                <a:gd name="connsiteX4" fmla="*/ 678240 w 1065421"/>
                <a:gd name="connsiteY4" fmla="*/ 405144 h 1055439"/>
                <a:gd name="connsiteX0" fmla="*/ 678240 w 1065421"/>
                <a:gd name="connsiteY0" fmla="*/ 360361 h 1010656"/>
                <a:gd name="connsiteX1" fmla="*/ 16538 w 1065421"/>
                <a:gd name="connsiteY1" fmla="*/ 155792 h 1010656"/>
                <a:gd name="connsiteX2" fmla="*/ 622247 w 1065421"/>
                <a:gd name="connsiteY2" fmla="*/ 977192 h 1010656"/>
                <a:gd name="connsiteX3" fmla="*/ 1022068 w 1065421"/>
                <a:gd name="connsiteY3" fmla="*/ 782472 h 1010656"/>
                <a:gd name="connsiteX4" fmla="*/ 678240 w 1065421"/>
                <a:gd name="connsiteY4" fmla="*/ 360361 h 1010656"/>
                <a:gd name="connsiteX0" fmla="*/ 710450 w 1097631"/>
                <a:gd name="connsiteY0" fmla="*/ 360361 h 1010656"/>
                <a:gd name="connsiteX1" fmla="*/ 48748 w 1097631"/>
                <a:gd name="connsiteY1" fmla="*/ 155792 h 1010656"/>
                <a:gd name="connsiteX2" fmla="*/ 654457 w 1097631"/>
                <a:gd name="connsiteY2" fmla="*/ 977192 h 1010656"/>
                <a:gd name="connsiteX3" fmla="*/ 1054278 w 1097631"/>
                <a:gd name="connsiteY3" fmla="*/ 782472 h 1010656"/>
                <a:gd name="connsiteX4" fmla="*/ 710450 w 1097631"/>
                <a:gd name="connsiteY4" fmla="*/ 360361 h 1010656"/>
                <a:gd name="connsiteX0" fmla="*/ 711354 w 1190421"/>
                <a:gd name="connsiteY0" fmla="*/ 354716 h 981018"/>
                <a:gd name="connsiteX1" fmla="*/ 49652 w 1190421"/>
                <a:gd name="connsiteY1" fmla="*/ 150147 h 981018"/>
                <a:gd name="connsiteX2" fmla="*/ 655361 w 1190421"/>
                <a:gd name="connsiteY2" fmla="*/ 971547 h 981018"/>
                <a:gd name="connsiteX3" fmla="*/ 1153496 w 1190421"/>
                <a:gd name="connsiteY3" fmla="*/ 568959 h 981018"/>
                <a:gd name="connsiteX4" fmla="*/ 711354 w 1190421"/>
                <a:gd name="connsiteY4" fmla="*/ 354716 h 981018"/>
                <a:gd name="connsiteX0" fmla="*/ 694116 w 1173183"/>
                <a:gd name="connsiteY0" fmla="*/ 354716 h 869838"/>
                <a:gd name="connsiteX1" fmla="*/ 32414 w 1173183"/>
                <a:gd name="connsiteY1" fmla="*/ 150147 h 869838"/>
                <a:gd name="connsiteX2" fmla="*/ 1080466 w 1173183"/>
                <a:gd name="connsiteY2" fmla="*/ 856451 h 869838"/>
                <a:gd name="connsiteX3" fmla="*/ 1136258 w 1173183"/>
                <a:gd name="connsiteY3" fmla="*/ 568959 h 869838"/>
                <a:gd name="connsiteX4" fmla="*/ 694116 w 1173183"/>
                <a:gd name="connsiteY4" fmla="*/ 354716 h 869838"/>
                <a:gd name="connsiteX0" fmla="*/ 698087 w 1225417"/>
                <a:gd name="connsiteY0" fmla="*/ 354716 h 879961"/>
                <a:gd name="connsiteX1" fmla="*/ 36385 w 1225417"/>
                <a:gd name="connsiteY1" fmla="*/ 150147 h 879961"/>
                <a:gd name="connsiteX2" fmla="*/ 1084437 w 1225417"/>
                <a:gd name="connsiteY2" fmla="*/ 856451 h 879961"/>
                <a:gd name="connsiteX3" fmla="*/ 1140229 w 1225417"/>
                <a:gd name="connsiteY3" fmla="*/ 568959 h 879961"/>
                <a:gd name="connsiteX4" fmla="*/ 698087 w 1225417"/>
                <a:gd name="connsiteY4" fmla="*/ 354716 h 879961"/>
                <a:gd name="connsiteX0" fmla="*/ 694189 w 1190320"/>
                <a:gd name="connsiteY0" fmla="*/ 354773 h 870107"/>
                <a:gd name="connsiteX1" fmla="*/ 32487 w 1190320"/>
                <a:gd name="connsiteY1" fmla="*/ 150204 h 870107"/>
                <a:gd name="connsiteX2" fmla="*/ 1080539 w 1190320"/>
                <a:gd name="connsiteY2" fmla="*/ 856508 h 870107"/>
                <a:gd name="connsiteX3" fmla="*/ 1154377 w 1190320"/>
                <a:gd name="connsiteY3" fmla="*/ 571195 h 870107"/>
                <a:gd name="connsiteX4" fmla="*/ 694189 w 1190320"/>
                <a:gd name="connsiteY4" fmla="*/ 354773 h 870107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505294 w 1020841"/>
                <a:gd name="connsiteY0" fmla="*/ 227400 h 735607"/>
                <a:gd name="connsiteX1" fmla="*/ 37270 w 1020841"/>
                <a:gd name="connsiteY1" fmla="*/ 178027 h 735607"/>
                <a:gd name="connsiteX2" fmla="*/ 891644 w 1020841"/>
                <a:gd name="connsiteY2" fmla="*/ 729135 h 735607"/>
                <a:gd name="connsiteX3" fmla="*/ 965482 w 1020841"/>
                <a:gd name="connsiteY3" fmla="*/ 443822 h 735607"/>
                <a:gd name="connsiteX4" fmla="*/ 505294 w 1020841"/>
                <a:gd name="connsiteY4" fmla="*/ 227400 h 735607"/>
                <a:gd name="connsiteX0" fmla="*/ 568708 w 1020841"/>
                <a:gd name="connsiteY0" fmla="*/ 197916 h 746081"/>
                <a:gd name="connsiteX1" fmla="*/ 37270 w 1020841"/>
                <a:gd name="connsiteY1" fmla="*/ 188501 h 746081"/>
                <a:gd name="connsiteX2" fmla="*/ 891644 w 1020841"/>
                <a:gd name="connsiteY2" fmla="*/ 739609 h 746081"/>
                <a:gd name="connsiteX3" fmla="*/ 965482 w 1020841"/>
                <a:gd name="connsiteY3" fmla="*/ 454296 h 746081"/>
                <a:gd name="connsiteX4" fmla="*/ 568708 w 1020841"/>
                <a:gd name="connsiteY4" fmla="*/ 197916 h 746081"/>
                <a:gd name="connsiteX0" fmla="*/ 531438 w 983571"/>
                <a:gd name="connsiteY0" fmla="*/ 197916 h 746081"/>
                <a:gd name="connsiteX1" fmla="*/ 0 w 983571"/>
                <a:gd name="connsiteY1" fmla="*/ 188501 h 746081"/>
                <a:gd name="connsiteX2" fmla="*/ 854374 w 983571"/>
                <a:gd name="connsiteY2" fmla="*/ 739609 h 746081"/>
                <a:gd name="connsiteX3" fmla="*/ 928212 w 983571"/>
                <a:gd name="connsiteY3" fmla="*/ 454296 h 746081"/>
                <a:gd name="connsiteX4" fmla="*/ 531438 w 983571"/>
                <a:gd name="connsiteY4" fmla="*/ 197916 h 746081"/>
                <a:gd name="connsiteX0" fmla="*/ 531438 w 972669"/>
                <a:gd name="connsiteY0" fmla="*/ 197916 h 867974"/>
                <a:gd name="connsiteX1" fmla="*/ 0 w 972669"/>
                <a:gd name="connsiteY1" fmla="*/ 188501 h 867974"/>
                <a:gd name="connsiteX2" fmla="*/ 821089 w 972669"/>
                <a:gd name="connsiteY2" fmla="*/ 863765 h 867974"/>
                <a:gd name="connsiteX3" fmla="*/ 928212 w 972669"/>
                <a:gd name="connsiteY3" fmla="*/ 454296 h 867974"/>
                <a:gd name="connsiteX4" fmla="*/ 531438 w 972669"/>
                <a:gd name="connsiteY4" fmla="*/ 197916 h 867974"/>
                <a:gd name="connsiteX0" fmla="*/ 531438 w 1000874"/>
                <a:gd name="connsiteY0" fmla="*/ 197916 h 880951"/>
                <a:gd name="connsiteX1" fmla="*/ 0 w 1000874"/>
                <a:gd name="connsiteY1" fmla="*/ 188501 h 880951"/>
                <a:gd name="connsiteX2" fmla="*/ 821089 w 1000874"/>
                <a:gd name="connsiteY2" fmla="*/ 863765 h 880951"/>
                <a:gd name="connsiteX3" fmla="*/ 928212 w 1000874"/>
                <a:gd name="connsiteY3" fmla="*/ 454296 h 880951"/>
                <a:gd name="connsiteX4" fmla="*/ 531438 w 1000874"/>
                <a:gd name="connsiteY4" fmla="*/ 197916 h 880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874" h="880951">
                  <a:moveTo>
                    <a:pt x="531438" y="197916"/>
                  </a:moveTo>
                  <a:cubicBezTo>
                    <a:pt x="376736" y="153617"/>
                    <a:pt x="450388" y="-218507"/>
                    <a:pt x="0" y="188501"/>
                  </a:cubicBezTo>
                  <a:cubicBezTo>
                    <a:pt x="29302" y="771954"/>
                    <a:pt x="571300" y="939830"/>
                    <a:pt x="821089" y="863765"/>
                  </a:cubicBezTo>
                  <a:cubicBezTo>
                    <a:pt x="1070878" y="787700"/>
                    <a:pt x="1013159" y="591214"/>
                    <a:pt x="928212" y="454296"/>
                  </a:cubicBezTo>
                  <a:cubicBezTo>
                    <a:pt x="712723" y="165691"/>
                    <a:pt x="686140" y="242215"/>
                    <a:pt x="531438" y="197916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50" name="Freeform 449"/>
            <p:cNvSpPr/>
            <p:nvPr/>
          </p:nvSpPr>
          <p:spPr>
            <a:xfrm rot="15752593">
              <a:off x="3788340" y="5074893"/>
              <a:ext cx="493749" cy="434588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732838 w 1113396"/>
                <a:gd name="connsiteY0" fmla="*/ 252893 h 1072934"/>
                <a:gd name="connsiteX1" fmla="*/ 18451 w 1113396"/>
                <a:gd name="connsiteY1" fmla="*/ 257812 h 1072934"/>
                <a:gd name="connsiteX2" fmla="*/ 563786 w 1113396"/>
                <a:gd name="connsiteY2" fmla="*/ 950453 h 1072934"/>
                <a:gd name="connsiteX3" fmla="*/ 1068651 w 1113396"/>
                <a:gd name="connsiteY3" fmla="*/ 992901 h 1072934"/>
                <a:gd name="connsiteX4" fmla="*/ 732838 w 1113396"/>
                <a:gd name="connsiteY4" fmla="*/ 252893 h 1072934"/>
                <a:gd name="connsiteX0" fmla="*/ 731111 w 1111669"/>
                <a:gd name="connsiteY0" fmla="*/ 252893 h 1142273"/>
                <a:gd name="connsiteX1" fmla="*/ 16724 w 1111669"/>
                <a:gd name="connsiteY1" fmla="*/ 257812 h 1142273"/>
                <a:gd name="connsiteX2" fmla="*/ 622433 w 1111669"/>
                <a:gd name="connsiteY2" fmla="*/ 1079212 h 1142273"/>
                <a:gd name="connsiteX3" fmla="*/ 1066924 w 1111669"/>
                <a:gd name="connsiteY3" fmla="*/ 992901 h 1142273"/>
                <a:gd name="connsiteX4" fmla="*/ 731111 w 1111669"/>
                <a:gd name="connsiteY4" fmla="*/ 252893 h 1142273"/>
                <a:gd name="connsiteX0" fmla="*/ 730925 w 1070748"/>
                <a:gd name="connsiteY0" fmla="*/ 248133 h 1107916"/>
                <a:gd name="connsiteX1" fmla="*/ 16538 w 1070748"/>
                <a:gd name="connsiteY1" fmla="*/ 253052 h 1107916"/>
                <a:gd name="connsiteX2" fmla="*/ 622247 w 1070748"/>
                <a:gd name="connsiteY2" fmla="*/ 1074452 h 1107916"/>
                <a:gd name="connsiteX3" fmla="*/ 1022068 w 1070748"/>
                <a:gd name="connsiteY3" fmla="*/ 879732 h 1107916"/>
                <a:gd name="connsiteX4" fmla="*/ 730925 w 1070748"/>
                <a:gd name="connsiteY4" fmla="*/ 248133 h 1107916"/>
                <a:gd name="connsiteX0" fmla="*/ 678240 w 1065421"/>
                <a:gd name="connsiteY0" fmla="*/ 405144 h 1055439"/>
                <a:gd name="connsiteX1" fmla="*/ 16538 w 1065421"/>
                <a:gd name="connsiteY1" fmla="*/ 200575 h 1055439"/>
                <a:gd name="connsiteX2" fmla="*/ 622247 w 1065421"/>
                <a:gd name="connsiteY2" fmla="*/ 1021975 h 1055439"/>
                <a:gd name="connsiteX3" fmla="*/ 1022068 w 1065421"/>
                <a:gd name="connsiteY3" fmla="*/ 827255 h 1055439"/>
                <a:gd name="connsiteX4" fmla="*/ 678240 w 1065421"/>
                <a:gd name="connsiteY4" fmla="*/ 405144 h 1055439"/>
                <a:gd name="connsiteX0" fmla="*/ 678240 w 1065421"/>
                <a:gd name="connsiteY0" fmla="*/ 360361 h 1010656"/>
                <a:gd name="connsiteX1" fmla="*/ 16538 w 1065421"/>
                <a:gd name="connsiteY1" fmla="*/ 155792 h 1010656"/>
                <a:gd name="connsiteX2" fmla="*/ 622247 w 1065421"/>
                <a:gd name="connsiteY2" fmla="*/ 977192 h 1010656"/>
                <a:gd name="connsiteX3" fmla="*/ 1022068 w 1065421"/>
                <a:gd name="connsiteY3" fmla="*/ 782472 h 1010656"/>
                <a:gd name="connsiteX4" fmla="*/ 678240 w 1065421"/>
                <a:gd name="connsiteY4" fmla="*/ 360361 h 1010656"/>
                <a:gd name="connsiteX0" fmla="*/ 710450 w 1097631"/>
                <a:gd name="connsiteY0" fmla="*/ 360361 h 1010656"/>
                <a:gd name="connsiteX1" fmla="*/ 48748 w 1097631"/>
                <a:gd name="connsiteY1" fmla="*/ 155792 h 1010656"/>
                <a:gd name="connsiteX2" fmla="*/ 654457 w 1097631"/>
                <a:gd name="connsiteY2" fmla="*/ 977192 h 1010656"/>
                <a:gd name="connsiteX3" fmla="*/ 1054278 w 1097631"/>
                <a:gd name="connsiteY3" fmla="*/ 782472 h 1010656"/>
                <a:gd name="connsiteX4" fmla="*/ 710450 w 1097631"/>
                <a:gd name="connsiteY4" fmla="*/ 360361 h 1010656"/>
                <a:gd name="connsiteX0" fmla="*/ 711354 w 1190421"/>
                <a:gd name="connsiteY0" fmla="*/ 354716 h 981018"/>
                <a:gd name="connsiteX1" fmla="*/ 49652 w 1190421"/>
                <a:gd name="connsiteY1" fmla="*/ 150147 h 981018"/>
                <a:gd name="connsiteX2" fmla="*/ 655361 w 1190421"/>
                <a:gd name="connsiteY2" fmla="*/ 971547 h 981018"/>
                <a:gd name="connsiteX3" fmla="*/ 1153496 w 1190421"/>
                <a:gd name="connsiteY3" fmla="*/ 568959 h 981018"/>
                <a:gd name="connsiteX4" fmla="*/ 711354 w 1190421"/>
                <a:gd name="connsiteY4" fmla="*/ 354716 h 981018"/>
                <a:gd name="connsiteX0" fmla="*/ 694116 w 1173183"/>
                <a:gd name="connsiteY0" fmla="*/ 354716 h 869838"/>
                <a:gd name="connsiteX1" fmla="*/ 32414 w 1173183"/>
                <a:gd name="connsiteY1" fmla="*/ 150147 h 869838"/>
                <a:gd name="connsiteX2" fmla="*/ 1080466 w 1173183"/>
                <a:gd name="connsiteY2" fmla="*/ 856451 h 869838"/>
                <a:gd name="connsiteX3" fmla="*/ 1136258 w 1173183"/>
                <a:gd name="connsiteY3" fmla="*/ 568959 h 869838"/>
                <a:gd name="connsiteX4" fmla="*/ 694116 w 1173183"/>
                <a:gd name="connsiteY4" fmla="*/ 354716 h 869838"/>
                <a:gd name="connsiteX0" fmla="*/ 698087 w 1225417"/>
                <a:gd name="connsiteY0" fmla="*/ 354716 h 879961"/>
                <a:gd name="connsiteX1" fmla="*/ 36385 w 1225417"/>
                <a:gd name="connsiteY1" fmla="*/ 150147 h 879961"/>
                <a:gd name="connsiteX2" fmla="*/ 1084437 w 1225417"/>
                <a:gd name="connsiteY2" fmla="*/ 856451 h 879961"/>
                <a:gd name="connsiteX3" fmla="*/ 1140229 w 1225417"/>
                <a:gd name="connsiteY3" fmla="*/ 568959 h 879961"/>
                <a:gd name="connsiteX4" fmla="*/ 698087 w 1225417"/>
                <a:gd name="connsiteY4" fmla="*/ 354716 h 879961"/>
                <a:gd name="connsiteX0" fmla="*/ 694189 w 1190320"/>
                <a:gd name="connsiteY0" fmla="*/ 354773 h 870107"/>
                <a:gd name="connsiteX1" fmla="*/ 32487 w 1190320"/>
                <a:gd name="connsiteY1" fmla="*/ 150204 h 870107"/>
                <a:gd name="connsiteX2" fmla="*/ 1080539 w 1190320"/>
                <a:gd name="connsiteY2" fmla="*/ 856508 h 870107"/>
                <a:gd name="connsiteX3" fmla="*/ 1154377 w 1190320"/>
                <a:gd name="connsiteY3" fmla="*/ 571195 h 870107"/>
                <a:gd name="connsiteX4" fmla="*/ 694189 w 1190320"/>
                <a:gd name="connsiteY4" fmla="*/ 354773 h 870107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505294 w 1020841"/>
                <a:gd name="connsiteY0" fmla="*/ 227400 h 735607"/>
                <a:gd name="connsiteX1" fmla="*/ 37270 w 1020841"/>
                <a:gd name="connsiteY1" fmla="*/ 178027 h 735607"/>
                <a:gd name="connsiteX2" fmla="*/ 891644 w 1020841"/>
                <a:gd name="connsiteY2" fmla="*/ 729135 h 735607"/>
                <a:gd name="connsiteX3" fmla="*/ 965482 w 1020841"/>
                <a:gd name="connsiteY3" fmla="*/ 443822 h 735607"/>
                <a:gd name="connsiteX4" fmla="*/ 505294 w 1020841"/>
                <a:gd name="connsiteY4" fmla="*/ 227400 h 735607"/>
                <a:gd name="connsiteX0" fmla="*/ 568708 w 1020841"/>
                <a:gd name="connsiteY0" fmla="*/ 197916 h 746081"/>
                <a:gd name="connsiteX1" fmla="*/ 37270 w 1020841"/>
                <a:gd name="connsiteY1" fmla="*/ 188501 h 746081"/>
                <a:gd name="connsiteX2" fmla="*/ 891644 w 1020841"/>
                <a:gd name="connsiteY2" fmla="*/ 739609 h 746081"/>
                <a:gd name="connsiteX3" fmla="*/ 965482 w 1020841"/>
                <a:gd name="connsiteY3" fmla="*/ 454296 h 746081"/>
                <a:gd name="connsiteX4" fmla="*/ 568708 w 1020841"/>
                <a:gd name="connsiteY4" fmla="*/ 197916 h 746081"/>
                <a:gd name="connsiteX0" fmla="*/ 531438 w 983571"/>
                <a:gd name="connsiteY0" fmla="*/ 197916 h 746081"/>
                <a:gd name="connsiteX1" fmla="*/ 0 w 983571"/>
                <a:gd name="connsiteY1" fmla="*/ 188501 h 746081"/>
                <a:gd name="connsiteX2" fmla="*/ 854374 w 983571"/>
                <a:gd name="connsiteY2" fmla="*/ 739609 h 746081"/>
                <a:gd name="connsiteX3" fmla="*/ 928212 w 983571"/>
                <a:gd name="connsiteY3" fmla="*/ 454296 h 746081"/>
                <a:gd name="connsiteX4" fmla="*/ 531438 w 983571"/>
                <a:gd name="connsiteY4" fmla="*/ 197916 h 746081"/>
                <a:gd name="connsiteX0" fmla="*/ 531438 w 972669"/>
                <a:gd name="connsiteY0" fmla="*/ 197916 h 867974"/>
                <a:gd name="connsiteX1" fmla="*/ 0 w 972669"/>
                <a:gd name="connsiteY1" fmla="*/ 188501 h 867974"/>
                <a:gd name="connsiteX2" fmla="*/ 821089 w 972669"/>
                <a:gd name="connsiteY2" fmla="*/ 863765 h 867974"/>
                <a:gd name="connsiteX3" fmla="*/ 928212 w 972669"/>
                <a:gd name="connsiteY3" fmla="*/ 454296 h 867974"/>
                <a:gd name="connsiteX4" fmla="*/ 531438 w 972669"/>
                <a:gd name="connsiteY4" fmla="*/ 197916 h 867974"/>
                <a:gd name="connsiteX0" fmla="*/ 531438 w 1000874"/>
                <a:gd name="connsiteY0" fmla="*/ 197916 h 880951"/>
                <a:gd name="connsiteX1" fmla="*/ 0 w 1000874"/>
                <a:gd name="connsiteY1" fmla="*/ 188501 h 880951"/>
                <a:gd name="connsiteX2" fmla="*/ 821089 w 1000874"/>
                <a:gd name="connsiteY2" fmla="*/ 863765 h 880951"/>
                <a:gd name="connsiteX3" fmla="*/ 928212 w 1000874"/>
                <a:gd name="connsiteY3" fmla="*/ 454296 h 880951"/>
                <a:gd name="connsiteX4" fmla="*/ 531438 w 1000874"/>
                <a:gd name="connsiteY4" fmla="*/ 197916 h 880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874" h="880951">
                  <a:moveTo>
                    <a:pt x="531438" y="197916"/>
                  </a:moveTo>
                  <a:cubicBezTo>
                    <a:pt x="376736" y="153617"/>
                    <a:pt x="450388" y="-218507"/>
                    <a:pt x="0" y="188501"/>
                  </a:cubicBezTo>
                  <a:cubicBezTo>
                    <a:pt x="29302" y="771954"/>
                    <a:pt x="571300" y="939830"/>
                    <a:pt x="821089" y="863765"/>
                  </a:cubicBezTo>
                  <a:cubicBezTo>
                    <a:pt x="1070878" y="787700"/>
                    <a:pt x="1013159" y="591214"/>
                    <a:pt x="928212" y="454296"/>
                  </a:cubicBezTo>
                  <a:cubicBezTo>
                    <a:pt x="712723" y="165691"/>
                    <a:pt x="686140" y="242215"/>
                    <a:pt x="531438" y="197916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51" name="Freeform 450"/>
            <p:cNvSpPr/>
            <p:nvPr/>
          </p:nvSpPr>
          <p:spPr>
            <a:xfrm rot="1104633">
              <a:off x="3316246" y="5115541"/>
              <a:ext cx="493749" cy="434588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732838 w 1113396"/>
                <a:gd name="connsiteY0" fmla="*/ 252893 h 1072934"/>
                <a:gd name="connsiteX1" fmla="*/ 18451 w 1113396"/>
                <a:gd name="connsiteY1" fmla="*/ 257812 h 1072934"/>
                <a:gd name="connsiteX2" fmla="*/ 563786 w 1113396"/>
                <a:gd name="connsiteY2" fmla="*/ 950453 h 1072934"/>
                <a:gd name="connsiteX3" fmla="*/ 1068651 w 1113396"/>
                <a:gd name="connsiteY3" fmla="*/ 992901 h 1072934"/>
                <a:gd name="connsiteX4" fmla="*/ 732838 w 1113396"/>
                <a:gd name="connsiteY4" fmla="*/ 252893 h 1072934"/>
                <a:gd name="connsiteX0" fmla="*/ 731111 w 1111669"/>
                <a:gd name="connsiteY0" fmla="*/ 252893 h 1142273"/>
                <a:gd name="connsiteX1" fmla="*/ 16724 w 1111669"/>
                <a:gd name="connsiteY1" fmla="*/ 257812 h 1142273"/>
                <a:gd name="connsiteX2" fmla="*/ 622433 w 1111669"/>
                <a:gd name="connsiteY2" fmla="*/ 1079212 h 1142273"/>
                <a:gd name="connsiteX3" fmla="*/ 1066924 w 1111669"/>
                <a:gd name="connsiteY3" fmla="*/ 992901 h 1142273"/>
                <a:gd name="connsiteX4" fmla="*/ 731111 w 1111669"/>
                <a:gd name="connsiteY4" fmla="*/ 252893 h 1142273"/>
                <a:gd name="connsiteX0" fmla="*/ 730925 w 1070748"/>
                <a:gd name="connsiteY0" fmla="*/ 248133 h 1107916"/>
                <a:gd name="connsiteX1" fmla="*/ 16538 w 1070748"/>
                <a:gd name="connsiteY1" fmla="*/ 253052 h 1107916"/>
                <a:gd name="connsiteX2" fmla="*/ 622247 w 1070748"/>
                <a:gd name="connsiteY2" fmla="*/ 1074452 h 1107916"/>
                <a:gd name="connsiteX3" fmla="*/ 1022068 w 1070748"/>
                <a:gd name="connsiteY3" fmla="*/ 879732 h 1107916"/>
                <a:gd name="connsiteX4" fmla="*/ 730925 w 1070748"/>
                <a:gd name="connsiteY4" fmla="*/ 248133 h 1107916"/>
                <a:gd name="connsiteX0" fmla="*/ 678240 w 1065421"/>
                <a:gd name="connsiteY0" fmla="*/ 405144 h 1055439"/>
                <a:gd name="connsiteX1" fmla="*/ 16538 w 1065421"/>
                <a:gd name="connsiteY1" fmla="*/ 200575 h 1055439"/>
                <a:gd name="connsiteX2" fmla="*/ 622247 w 1065421"/>
                <a:gd name="connsiteY2" fmla="*/ 1021975 h 1055439"/>
                <a:gd name="connsiteX3" fmla="*/ 1022068 w 1065421"/>
                <a:gd name="connsiteY3" fmla="*/ 827255 h 1055439"/>
                <a:gd name="connsiteX4" fmla="*/ 678240 w 1065421"/>
                <a:gd name="connsiteY4" fmla="*/ 405144 h 1055439"/>
                <a:gd name="connsiteX0" fmla="*/ 678240 w 1065421"/>
                <a:gd name="connsiteY0" fmla="*/ 360361 h 1010656"/>
                <a:gd name="connsiteX1" fmla="*/ 16538 w 1065421"/>
                <a:gd name="connsiteY1" fmla="*/ 155792 h 1010656"/>
                <a:gd name="connsiteX2" fmla="*/ 622247 w 1065421"/>
                <a:gd name="connsiteY2" fmla="*/ 977192 h 1010656"/>
                <a:gd name="connsiteX3" fmla="*/ 1022068 w 1065421"/>
                <a:gd name="connsiteY3" fmla="*/ 782472 h 1010656"/>
                <a:gd name="connsiteX4" fmla="*/ 678240 w 1065421"/>
                <a:gd name="connsiteY4" fmla="*/ 360361 h 1010656"/>
                <a:gd name="connsiteX0" fmla="*/ 710450 w 1097631"/>
                <a:gd name="connsiteY0" fmla="*/ 360361 h 1010656"/>
                <a:gd name="connsiteX1" fmla="*/ 48748 w 1097631"/>
                <a:gd name="connsiteY1" fmla="*/ 155792 h 1010656"/>
                <a:gd name="connsiteX2" fmla="*/ 654457 w 1097631"/>
                <a:gd name="connsiteY2" fmla="*/ 977192 h 1010656"/>
                <a:gd name="connsiteX3" fmla="*/ 1054278 w 1097631"/>
                <a:gd name="connsiteY3" fmla="*/ 782472 h 1010656"/>
                <a:gd name="connsiteX4" fmla="*/ 710450 w 1097631"/>
                <a:gd name="connsiteY4" fmla="*/ 360361 h 1010656"/>
                <a:gd name="connsiteX0" fmla="*/ 711354 w 1190421"/>
                <a:gd name="connsiteY0" fmla="*/ 354716 h 981018"/>
                <a:gd name="connsiteX1" fmla="*/ 49652 w 1190421"/>
                <a:gd name="connsiteY1" fmla="*/ 150147 h 981018"/>
                <a:gd name="connsiteX2" fmla="*/ 655361 w 1190421"/>
                <a:gd name="connsiteY2" fmla="*/ 971547 h 981018"/>
                <a:gd name="connsiteX3" fmla="*/ 1153496 w 1190421"/>
                <a:gd name="connsiteY3" fmla="*/ 568959 h 981018"/>
                <a:gd name="connsiteX4" fmla="*/ 711354 w 1190421"/>
                <a:gd name="connsiteY4" fmla="*/ 354716 h 981018"/>
                <a:gd name="connsiteX0" fmla="*/ 694116 w 1173183"/>
                <a:gd name="connsiteY0" fmla="*/ 354716 h 869838"/>
                <a:gd name="connsiteX1" fmla="*/ 32414 w 1173183"/>
                <a:gd name="connsiteY1" fmla="*/ 150147 h 869838"/>
                <a:gd name="connsiteX2" fmla="*/ 1080466 w 1173183"/>
                <a:gd name="connsiteY2" fmla="*/ 856451 h 869838"/>
                <a:gd name="connsiteX3" fmla="*/ 1136258 w 1173183"/>
                <a:gd name="connsiteY3" fmla="*/ 568959 h 869838"/>
                <a:gd name="connsiteX4" fmla="*/ 694116 w 1173183"/>
                <a:gd name="connsiteY4" fmla="*/ 354716 h 869838"/>
                <a:gd name="connsiteX0" fmla="*/ 698087 w 1225417"/>
                <a:gd name="connsiteY0" fmla="*/ 354716 h 879961"/>
                <a:gd name="connsiteX1" fmla="*/ 36385 w 1225417"/>
                <a:gd name="connsiteY1" fmla="*/ 150147 h 879961"/>
                <a:gd name="connsiteX2" fmla="*/ 1084437 w 1225417"/>
                <a:gd name="connsiteY2" fmla="*/ 856451 h 879961"/>
                <a:gd name="connsiteX3" fmla="*/ 1140229 w 1225417"/>
                <a:gd name="connsiteY3" fmla="*/ 568959 h 879961"/>
                <a:gd name="connsiteX4" fmla="*/ 698087 w 1225417"/>
                <a:gd name="connsiteY4" fmla="*/ 354716 h 879961"/>
                <a:gd name="connsiteX0" fmla="*/ 694189 w 1190320"/>
                <a:gd name="connsiteY0" fmla="*/ 354773 h 870107"/>
                <a:gd name="connsiteX1" fmla="*/ 32487 w 1190320"/>
                <a:gd name="connsiteY1" fmla="*/ 150204 h 870107"/>
                <a:gd name="connsiteX2" fmla="*/ 1080539 w 1190320"/>
                <a:gd name="connsiteY2" fmla="*/ 856508 h 870107"/>
                <a:gd name="connsiteX3" fmla="*/ 1154377 w 1190320"/>
                <a:gd name="connsiteY3" fmla="*/ 571195 h 870107"/>
                <a:gd name="connsiteX4" fmla="*/ 694189 w 1190320"/>
                <a:gd name="connsiteY4" fmla="*/ 354773 h 870107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505294 w 1020841"/>
                <a:gd name="connsiteY0" fmla="*/ 227400 h 735607"/>
                <a:gd name="connsiteX1" fmla="*/ 37270 w 1020841"/>
                <a:gd name="connsiteY1" fmla="*/ 178027 h 735607"/>
                <a:gd name="connsiteX2" fmla="*/ 891644 w 1020841"/>
                <a:gd name="connsiteY2" fmla="*/ 729135 h 735607"/>
                <a:gd name="connsiteX3" fmla="*/ 965482 w 1020841"/>
                <a:gd name="connsiteY3" fmla="*/ 443822 h 735607"/>
                <a:gd name="connsiteX4" fmla="*/ 505294 w 1020841"/>
                <a:gd name="connsiteY4" fmla="*/ 227400 h 735607"/>
                <a:gd name="connsiteX0" fmla="*/ 568708 w 1020841"/>
                <a:gd name="connsiteY0" fmla="*/ 197916 h 746081"/>
                <a:gd name="connsiteX1" fmla="*/ 37270 w 1020841"/>
                <a:gd name="connsiteY1" fmla="*/ 188501 h 746081"/>
                <a:gd name="connsiteX2" fmla="*/ 891644 w 1020841"/>
                <a:gd name="connsiteY2" fmla="*/ 739609 h 746081"/>
                <a:gd name="connsiteX3" fmla="*/ 965482 w 1020841"/>
                <a:gd name="connsiteY3" fmla="*/ 454296 h 746081"/>
                <a:gd name="connsiteX4" fmla="*/ 568708 w 1020841"/>
                <a:gd name="connsiteY4" fmla="*/ 197916 h 746081"/>
                <a:gd name="connsiteX0" fmla="*/ 531438 w 983571"/>
                <a:gd name="connsiteY0" fmla="*/ 197916 h 746081"/>
                <a:gd name="connsiteX1" fmla="*/ 0 w 983571"/>
                <a:gd name="connsiteY1" fmla="*/ 188501 h 746081"/>
                <a:gd name="connsiteX2" fmla="*/ 854374 w 983571"/>
                <a:gd name="connsiteY2" fmla="*/ 739609 h 746081"/>
                <a:gd name="connsiteX3" fmla="*/ 928212 w 983571"/>
                <a:gd name="connsiteY3" fmla="*/ 454296 h 746081"/>
                <a:gd name="connsiteX4" fmla="*/ 531438 w 983571"/>
                <a:gd name="connsiteY4" fmla="*/ 197916 h 746081"/>
                <a:gd name="connsiteX0" fmla="*/ 531438 w 972669"/>
                <a:gd name="connsiteY0" fmla="*/ 197916 h 867974"/>
                <a:gd name="connsiteX1" fmla="*/ 0 w 972669"/>
                <a:gd name="connsiteY1" fmla="*/ 188501 h 867974"/>
                <a:gd name="connsiteX2" fmla="*/ 821089 w 972669"/>
                <a:gd name="connsiteY2" fmla="*/ 863765 h 867974"/>
                <a:gd name="connsiteX3" fmla="*/ 928212 w 972669"/>
                <a:gd name="connsiteY3" fmla="*/ 454296 h 867974"/>
                <a:gd name="connsiteX4" fmla="*/ 531438 w 972669"/>
                <a:gd name="connsiteY4" fmla="*/ 197916 h 867974"/>
                <a:gd name="connsiteX0" fmla="*/ 531438 w 1000874"/>
                <a:gd name="connsiteY0" fmla="*/ 197916 h 880951"/>
                <a:gd name="connsiteX1" fmla="*/ 0 w 1000874"/>
                <a:gd name="connsiteY1" fmla="*/ 188501 h 880951"/>
                <a:gd name="connsiteX2" fmla="*/ 821089 w 1000874"/>
                <a:gd name="connsiteY2" fmla="*/ 863765 h 880951"/>
                <a:gd name="connsiteX3" fmla="*/ 928212 w 1000874"/>
                <a:gd name="connsiteY3" fmla="*/ 454296 h 880951"/>
                <a:gd name="connsiteX4" fmla="*/ 531438 w 1000874"/>
                <a:gd name="connsiteY4" fmla="*/ 197916 h 880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874" h="880951">
                  <a:moveTo>
                    <a:pt x="531438" y="197916"/>
                  </a:moveTo>
                  <a:cubicBezTo>
                    <a:pt x="376736" y="153617"/>
                    <a:pt x="450388" y="-218507"/>
                    <a:pt x="0" y="188501"/>
                  </a:cubicBezTo>
                  <a:cubicBezTo>
                    <a:pt x="29302" y="771954"/>
                    <a:pt x="571300" y="939830"/>
                    <a:pt x="821089" y="863765"/>
                  </a:cubicBezTo>
                  <a:cubicBezTo>
                    <a:pt x="1070878" y="787700"/>
                    <a:pt x="1013159" y="591214"/>
                    <a:pt x="928212" y="454296"/>
                  </a:cubicBezTo>
                  <a:cubicBezTo>
                    <a:pt x="712723" y="165691"/>
                    <a:pt x="686140" y="242215"/>
                    <a:pt x="531438" y="197916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  <p:sp>
          <p:nvSpPr>
            <p:cNvPr id="452" name="Freeform 451"/>
            <p:cNvSpPr/>
            <p:nvPr/>
          </p:nvSpPr>
          <p:spPr>
            <a:xfrm>
              <a:off x="3504431" y="5259862"/>
              <a:ext cx="493749" cy="434588"/>
            </a:xfrm>
            <a:custGeom>
              <a:avLst/>
              <a:gdLst>
                <a:gd name="connsiteX0" fmla="*/ 773776 w 779690"/>
                <a:gd name="connsiteY0" fmla="*/ 58823 h 1117005"/>
                <a:gd name="connsiteX1" fmla="*/ 11776 w 779690"/>
                <a:gd name="connsiteY1" fmla="*/ 239798 h 1117005"/>
                <a:gd name="connsiteX2" fmla="*/ 345151 w 779690"/>
                <a:gd name="connsiteY2" fmla="*/ 1116098 h 1117005"/>
                <a:gd name="connsiteX3" fmla="*/ 773776 w 779690"/>
                <a:gd name="connsiteY3" fmla="*/ 58823 h 1117005"/>
                <a:gd name="connsiteX0" fmla="*/ 1032329 w 1036116"/>
                <a:gd name="connsiteY0" fmla="*/ 80520 h 1052329"/>
                <a:gd name="connsiteX1" fmla="*/ 13154 w 1036116"/>
                <a:gd name="connsiteY1" fmla="*/ 175770 h 1052329"/>
                <a:gd name="connsiteX2" fmla="*/ 346529 w 1036116"/>
                <a:gd name="connsiteY2" fmla="*/ 1052070 h 1052329"/>
                <a:gd name="connsiteX3" fmla="*/ 1032329 w 1036116"/>
                <a:gd name="connsiteY3" fmla="*/ 80520 h 1052329"/>
                <a:gd name="connsiteX0" fmla="*/ 1032329 w 1086729"/>
                <a:gd name="connsiteY0" fmla="*/ 198368 h 1170177"/>
                <a:gd name="connsiteX1" fmla="*/ 13154 w 1086729"/>
                <a:gd name="connsiteY1" fmla="*/ 293618 h 1170177"/>
                <a:gd name="connsiteX2" fmla="*/ 346529 w 1086729"/>
                <a:gd name="connsiteY2" fmla="*/ 1169918 h 1170177"/>
                <a:gd name="connsiteX3" fmla="*/ 1032329 w 1086729"/>
                <a:gd name="connsiteY3" fmla="*/ 198368 h 1170177"/>
                <a:gd name="connsiteX0" fmla="*/ 995795 w 998788"/>
                <a:gd name="connsiteY0" fmla="*/ 34298 h 1008297"/>
                <a:gd name="connsiteX1" fmla="*/ 14720 w 998788"/>
                <a:gd name="connsiteY1" fmla="*/ 300998 h 1008297"/>
                <a:gd name="connsiteX2" fmla="*/ 309995 w 998788"/>
                <a:gd name="connsiteY2" fmla="*/ 1005848 h 1008297"/>
                <a:gd name="connsiteX3" fmla="*/ 995795 w 998788"/>
                <a:gd name="connsiteY3" fmla="*/ 34298 h 1008297"/>
                <a:gd name="connsiteX0" fmla="*/ 995795 w 998788"/>
                <a:gd name="connsiteY0" fmla="*/ 104908 h 1078907"/>
                <a:gd name="connsiteX1" fmla="*/ 14720 w 998788"/>
                <a:gd name="connsiteY1" fmla="*/ 371608 h 1078907"/>
                <a:gd name="connsiteX2" fmla="*/ 309995 w 998788"/>
                <a:gd name="connsiteY2" fmla="*/ 1076458 h 1078907"/>
                <a:gd name="connsiteX3" fmla="*/ 995795 w 998788"/>
                <a:gd name="connsiteY3" fmla="*/ 104908 h 1078907"/>
                <a:gd name="connsiteX0" fmla="*/ 1012083 w 1015076"/>
                <a:gd name="connsiteY0" fmla="*/ 104908 h 1080072"/>
                <a:gd name="connsiteX1" fmla="*/ 31008 w 1015076"/>
                <a:gd name="connsiteY1" fmla="*/ 371608 h 1080072"/>
                <a:gd name="connsiteX2" fmla="*/ 326283 w 1015076"/>
                <a:gd name="connsiteY2" fmla="*/ 1076458 h 1080072"/>
                <a:gd name="connsiteX3" fmla="*/ 1012083 w 1015076"/>
                <a:gd name="connsiteY3" fmla="*/ 104908 h 1080072"/>
                <a:gd name="connsiteX0" fmla="*/ 1002326 w 1011172"/>
                <a:gd name="connsiteY0" fmla="*/ 95104 h 929244"/>
                <a:gd name="connsiteX1" fmla="*/ 21251 w 1011172"/>
                <a:gd name="connsiteY1" fmla="*/ 361804 h 929244"/>
                <a:gd name="connsiteX2" fmla="*/ 478451 w 1011172"/>
                <a:gd name="connsiteY2" fmla="*/ 923779 h 929244"/>
                <a:gd name="connsiteX3" fmla="*/ 1002326 w 1011172"/>
                <a:gd name="connsiteY3" fmla="*/ 95104 h 929244"/>
                <a:gd name="connsiteX0" fmla="*/ 1002200 w 1089906"/>
                <a:gd name="connsiteY0" fmla="*/ 82854 h 930356"/>
                <a:gd name="connsiteX1" fmla="*/ 21125 w 1089906"/>
                <a:gd name="connsiteY1" fmla="*/ 349554 h 930356"/>
                <a:gd name="connsiteX2" fmla="*/ 478325 w 1089906"/>
                <a:gd name="connsiteY2" fmla="*/ 911529 h 930356"/>
                <a:gd name="connsiteX3" fmla="*/ 983149 w 1089906"/>
                <a:gd name="connsiteY3" fmla="*/ 730553 h 930356"/>
                <a:gd name="connsiteX4" fmla="*/ 1002200 w 1089906"/>
                <a:gd name="connsiteY4" fmla="*/ 82854 h 930356"/>
                <a:gd name="connsiteX0" fmla="*/ 716450 w 1004863"/>
                <a:gd name="connsiteY0" fmla="*/ 45245 h 997522"/>
                <a:gd name="connsiteX1" fmla="*/ 21125 w 1004863"/>
                <a:gd name="connsiteY1" fmla="*/ 416720 h 997522"/>
                <a:gd name="connsiteX2" fmla="*/ 478325 w 1004863"/>
                <a:gd name="connsiteY2" fmla="*/ 978695 h 997522"/>
                <a:gd name="connsiteX3" fmla="*/ 983149 w 1004863"/>
                <a:gd name="connsiteY3" fmla="*/ 797719 h 997522"/>
                <a:gd name="connsiteX4" fmla="*/ 716450 w 1004863"/>
                <a:gd name="connsiteY4" fmla="*/ 45245 h 997522"/>
                <a:gd name="connsiteX0" fmla="*/ 717026 w 1086632"/>
                <a:gd name="connsiteY0" fmla="*/ 27629 h 962397"/>
                <a:gd name="connsiteX1" fmla="*/ 21701 w 1086632"/>
                <a:gd name="connsiteY1" fmla="*/ 399104 h 962397"/>
                <a:gd name="connsiteX2" fmla="*/ 478901 w 1086632"/>
                <a:gd name="connsiteY2" fmla="*/ 961079 h 962397"/>
                <a:gd name="connsiteX3" fmla="*/ 1069450 w 1086632"/>
                <a:gd name="connsiteY3" fmla="*/ 541978 h 962397"/>
                <a:gd name="connsiteX4" fmla="*/ 717026 w 1086632"/>
                <a:gd name="connsiteY4" fmla="*/ 27629 h 962397"/>
                <a:gd name="connsiteX0" fmla="*/ 650351 w 1083826"/>
                <a:gd name="connsiteY0" fmla="*/ 14789 h 1006707"/>
                <a:gd name="connsiteX1" fmla="*/ 21701 w 1083826"/>
                <a:gd name="connsiteY1" fmla="*/ 443414 h 1006707"/>
                <a:gd name="connsiteX2" fmla="*/ 478901 w 1083826"/>
                <a:gd name="connsiteY2" fmla="*/ 1005389 h 1006707"/>
                <a:gd name="connsiteX3" fmla="*/ 1069450 w 1083826"/>
                <a:gd name="connsiteY3" fmla="*/ 586288 h 1006707"/>
                <a:gd name="connsiteX4" fmla="*/ 650351 w 1083826"/>
                <a:gd name="connsiteY4" fmla="*/ 14789 h 1006707"/>
                <a:gd name="connsiteX0" fmla="*/ 649775 w 1000610"/>
                <a:gd name="connsiteY0" fmla="*/ 21620 h 1016835"/>
                <a:gd name="connsiteX1" fmla="*/ 21125 w 1000610"/>
                <a:gd name="connsiteY1" fmla="*/ 450245 h 1016835"/>
                <a:gd name="connsiteX2" fmla="*/ 478325 w 1000610"/>
                <a:gd name="connsiteY2" fmla="*/ 1012220 h 1016835"/>
                <a:gd name="connsiteX3" fmla="*/ 983149 w 1000610"/>
                <a:gd name="connsiteY3" fmla="*/ 688369 h 1016835"/>
                <a:gd name="connsiteX4" fmla="*/ 649775 w 1000610"/>
                <a:gd name="connsiteY4" fmla="*/ 21620 h 1016835"/>
                <a:gd name="connsiteX0" fmla="*/ 649775 w 1026842"/>
                <a:gd name="connsiteY0" fmla="*/ 21620 h 1016835"/>
                <a:gd name="connsiteX1" fmla="*/ 21125 w 1026842"/>
                <a:gd name="connsiteY1" fmla="*/ 450245 h 1016835"/>
                <a:gd name="connsiteX2" fmla="*/ 478325 w 1026842"/>
                <a:gd name="connsiteY2" fmla="*/ 1012220 h 1016835"/>
                <a:gd name="connsiteX3" fmla="*/ 983149 w 1026842"/>
                <a:gd name="connsiteY3" fmla="*/ 688369 h 1016835"/>
                <a:gd name="connsiteX4" fmla="*/ 649775 w 1026842"/>
                <a:gd name="connsiteY4" fmla="*/ 21620 h 1016835"/>
                <a:gd name="connsiteX0" fmla="*/ 917043 w 1076694"/>
                <a:gd name="connsiteY0" fmla="*/ 126557 h 858191"/>
                <a:gd name="connsiteX1" fmla="*/ 21125 w 1076694"/>
                <a:gd name="connsiteY1" fmla="*/ 291601 h 858191"/>
                <a:gd name="connsiteX2" fmla="*/ 478325 w 1076694"/>
                <a:gd name="connsiteY2" fmla="*/ 853576 h 858191"/>
                <a:gd name="connsiteX3" fmla="*/ 983149 w 1076694"/>
                <a:gd name="connsiteY3" fmla="*/ 529725 h 858191"/>
                <a:gd name="connsiteX4" fmla="*/ 917043 w 1076694"/>
                <a:gd name="connsiteY4" fmla="*/ 126557 h 858191"/>
                <a:gd name="connsiteX0" fmla="*/ 677800 w 826061"/>
                <a:gd name="connsiteY0" fmla="*/ 88279 h 817996"/>
                <a:gd name="connsiteX1" fmla="*/ 36051 w 826061"/>
                <a:gd name="connsiteY1" fmla="*/ 316048 h 817996"/>
                <a:gd name="connsiteX2" fmla="*/ 239082 w 826061"/>
                <a:gd name="connsiteY2" fmla="*/ 815298 h 817996"/>
                <a:gd name="connsiteX3" fmla="*/ 743906 w 826061"/>
                <a:gd name="connsiteY3" fmla="*/ 491447 h 817996"/>
                <a:gd name="connsiteX4" fmla="*/ 677800 w 826061"/>
                <a:gd name="connsiteY4" fmla="*/ 88279 h 817996"/>
                <a:gd name="connsiteX0" fmla="*/ 676943 w 790526"/>
                <a:gd name="connsiteY0" fmla="*/ 100425 h 853302"/>
                <a:gd name="connsiteX1" fmla="*/ 35194 w 790526"/>
                <a:gd name="connsiteY1" fmla="*/ 328194 h 853302"/>
                <a:gd name="connsiteX2" fmla="*/ 238225 w 790526"/>
                <a:gd name="connsiteY2" fmla="*/ 827444 h 853302"/>
                <a:gd name="connsiteX3" fmla="*/ 694016 w 790526"/>
                <a:gd name="connsiteY3" fmla="*/ 699487 h 853302"/>
                <a:gd name="connsiteX4" fmla="*/ 676943 w 790526"/>
                <a:gd name="connsiteY4" fmla="*/ 100425 h 853302"/>
                <a:gd name="connsiteX0" fmla="*/ 546293 w 755636"/>
                <a:gd name="connsiteY0" fmla="*/ 87729 h 867238"/>
                <a:gd name="connsiteX1" fmla="*/ 35194 w 755636"/>
                <a:gd name="connsiteY1" fmla="*/ 342130 h 867238"/>
                <a:gd name="connsiteX2" fmla="*/ 238225 w 755636"/>
                <a:gd name="connsiteY2" fmla="*/ 841380 h 867238"/>
                <a:gd name="connsiteX3" fmla="*/ 694016 w 755636"/>
                <a:gd name="connsiteY3" fmla="*/ 713423 h 867238"/>
                <a:gd name="connsiteX4" fmla="*/ 546293 w 755636"/>
                <a:gd name="connsiteY4" fmla="*/ 87729 h 867238"/>
                <a:gd name="connsiteX0" fmla="*/ 549780 w 927491"/>
                <a:gd name="connsiteY0" fmla="*/ 95296 h 924645"/>
                <a:gd name="connsiteX1" fmla="*/ 38681 w 927491"/>
                <a:gd name="connsiteY1" fmla="*/ 349697 h 924645"/>
                <a:gd name="connsiteX2" fmla="*/ 241712 w 927491"/>
                <a:gd name="connsiteY2" fmla="*/ 848947 h 924645"/>
                <a:gd name="connsiteX3" fmla="*/ 885593 w 927491"/>
                <a:gd name="connsiteY3" fmla="*/ 835304 h 924645"/>
                <a:gd name="connsiteX4" fmla="*/ 549780 w 927491"/>
                <a:gd name="connsiteY4" fmla="*/ 95296 h 924645"/>
                <a:gd name="connsiteX0" fmla="*/ 607578 w 986149"/>
                <a:gd name="connsiteY0" fmla="*/ 161998 h 998257"/>
                <a:gd name="connsiteX1" fmla="*/ 32597 w 986149"/>
                <a:gd name="connsiteY1" fmla="*/ 300494 h 998257"/>
                <a:gd name="connsiteX2" fmla="*/ 299510 w 986149"/>
                <a:gd name="connsiteY2" fmla="*/ 915649 h 998257"/>
                <a:gd name="connsiteX3" fmla="*/ 943391 w 986149"/>
                <a:gd name="connsiteY3" fmla="*/ 902006 h 998257"/>
                <a:gd name="connsiteX4" fmla="*/ 607578 w 986149"/>
                <a:gd name="connsiteY4" fmla="*/ 161998 h 998257"/>
                <a:gd name="connsiteX0" fmla="*/ 677083 w 1056698"/>
                <a:gd name="connsiteY0" fmla="*/ 150938 h 986117"/>
                <a:gd name="connsiteX1" fmla="*/ 27489 w 1056698"/>
                <a:gd name="connsiteY1" fmla="*/ 307182 h 986117"/>
                <a:gd name="connsiteX2" fmla="*/ 369015 w 1056698"/>
                <a:gd name="connsiteY2" fmla="*/ 904589 h 986117"/>
                <a:gd name="connsiteX3" fmla="*/ 1012896 w 1056698"/>
                <a:gd name="connsiteY3" fmla="*/ 890946 h 986117"/>
                <a:gd name="connsiteX4" fmla="*/ 677083 w 1056698"/>
                <a:gd name="connsiteY4" fmla="*/ 150938 h 986117"/>
                <a:gd name="connsiteX0" fmla="*/ 669940 w 1049555"/>
                <a:gd name="connsiteY0" fmla="*/ 150938 h 963872"/>
                <a:gd name="connsiteX1" fmla="*/ 20346 w 1049555"/>
                <a:gd name="connsiteY1" fmla="*/ 307182 h 963872"/>
                <a:gd name="connsiteX2" fmla="*/ 500888 w 1049555"/>
                <a:gd name="connsiteY2" fmla="*/ 848498 h 963872"/>
                <a:gd name="connsiteX3" fmla="*/ 1005753 w 1049555"/>
                <a:gd name="connsiteY3" fmla="*/ 890946 h 963872"/>
                <a:gd name="connsiteX4" fmla="*/ 669940 w 1049555"/>
                <a:gd name="connsiteY4" fmla="*/ 150938 h 963872"/>
                <a:gd name="connsiteX0" fmla="*/ 672206 w 1051821"/>
                <a:gd name="connsiteY0" fmla="*/ 150938 h 1010175"/>
                <a:gd name="connsiteX1" fmla="*/ 22612 w 1051821"/>
                <a:gd name="connsiteY1" fmla="*/ 307182 h 1010175"/>
                <a:gd name="connsiteX2" fmla="*/ 503154 w 1051821"/>
                <a:gd name="connsiteY2" fmla="*/ 848498 h 1010175"/>
                <a:gd name="connsiteX3" fmla="*/ 1008019 w 1051821"/>
                <a:gd name="connsiteY3" fmla="*/ 890946 h 1010175"/>
                <a:gd name="connsiteX4" fmla="*/ 672206 w 1051821"/>
                <a:gd name="connsiteY4" fmla="*/ 150938 h 1010175"/>
                <a:gd name="connsiteX0" fmla="*/ 732838 w 1113396"/>
                <a:gd name="connsiteY0" fmla="*/ 252893 h 1072934"/>
                <a:gd name="connsiteX1" fmla="*/ 18451 w 1113396"/>
                <a:gd name="connsiteY1" fmla="*/ 257812 h 1072934"/>
                <a:gd name="connsiteX2" fmla="*/ 563786 w 1113396"/>
                <a:gd name="connsiteY2" fmla="*/ 950453 h 1072934"/>
                <a:gd name="connsiteX3" fmla="*/ 1068651 w 1113396"/>
                <a:gd name="connsiteY3" fmla="*/ 992901 h 1072934"/>
                <a:gd name="connsiteX4" fmla="*/ 732838 w 1113396"/>
                <a:gd name="connsiteY4" fmla="*/ 252893 h 1072934"/>
                <a:gd name="connsiteX0" fmla="*/ 731111 w 1111669"/>
                <a:gd name="connsiteY0" fmla="*/ 252893 h 1142273"/>
                <a:gd name="connsiteX1" fmla="*/ 16724 w 1111669"/>
                <a:gd name="connsiteY1" fmla="*/ 257812 h 1142273"/>
                <a:gd name="connsiteX2" fmla="*/ 622433 w 1111669"/>
                <a:gd name="connsiteY2" fmla="*/ 1079212 h 1142273"/>
                <a:gd name="connsiteX3" fmla="*/ 1066924 w 1111669"/>
                <a:gd name="connsiteY3" fmla="*/ 992901 h 1142273"/>
                <a:gd name="connsiteX4" fmla="*/ 731111 w 1111669"/>
                <a:gd name="connsiteY4" fmla="*/ 252893 h 1142273"/>
                <a:gd name="connsiteX0" fmla="*/ 730925 w 1070748"/>
                <a:gd name="connsiteY0" fmla="*/ 248133 h 1107916"/>
                <a:gd name="connsiteX1" fmla="*/ 16538 w 1070748"/>
                <a:gd name="connsiteY1" fmla="*/ 253052 h 1107916"/>
                <a:gd name="connsiteX2" fmla="*/ 622247 w 1070748"/>
                <a:gd name="connsiteY2" fmla="*/ 1074452 h 1107916"/>
                <a:gd name="connsiteX3" fmla="*/ 1022068 w 1070748"/>
                <a:gd name="connsiteY3" fmla="*/ 879732 h 1107916"/>
                <a:gd name="connsiteX4" fmla="*/ 730925 w 1070748"/>
                <a:gd name="connsiteY4" fmla="*/ 248133 h 1107916"/>
                <a:gd name="connsiteX0" fmla="*/ 678240 w 1065421"/>
                <a:gd name="connsiteY0" fmla="*/ 405144 h 1055439"/>
                <a:gd name="connsiteX1" fmla="*/ 16538 w 1065421"/>
                <a:gd name="connsiteY1" fmla="*/ 200575 h 1055439"/>
                <a:gd name="connsiteX2" fmla="*/ 622247 w 1065421"/>
                <a:gd name="connsiteY2" fmla="*/ 1021975 h 1055439"/>
                <a:gd name="connsiteX3" fmla="*/ 1022068 w 1065421"/>
                <a:gd name="connsiteY3" fmla="*/ 827255 h 1055439"/>
                <a:gd name="connsiteX4" fmla="*/ 678240 w 1065421"/>
                <a:gd name="connsiteY4" fmla="*/ 405144 h 1055439"/>
                <a:gd name="connsiteX0" fmla="*/ 678240 w 1065421"/>
                <a:gd name="connsiteY0" fmla="*/ 360361 h 1010656"/>
                <a:gd name="connsiteX1" fmla="*/ 16538 w 1065421"/>
                <a:gd name="connsiteY1" fmla="*/ 155792 h 1010656"/>
                <a:gd name="connsiteX2" fmla="*/ 622247 w 1065421"/>
                <a:gd name="connsiteY2" fmla="*/ 977192 h 1010656"/>
                <a:gd name="connsiteX3" fmla="*/ 1022068 w 1065421"/>
                <a:gd name="connsiteY3" fmla="*/ 782472 h 1010656"/>
                <a:gd name="connsiteX4" fmla="*/ 678240 w 1065421"/>
                <a:gd name="connsiteY4" fmla="*/ 360361 h 1010656"/>
                <a:gd name="connsiteX0" fmla="*/ 710450 w 1097631"/>
                <a:gd name="connsiteY0" fmla="*/ 360361 h 1010656"/>
                <a:gd name="connsiteX1" fmla="*/ 48748 w 1097631"/>
                <a:gd name="connsiteY1" fmla="*/ 155792 h 1010656"/>
                <a:gd name="connsiteX2" fmla="*/ 654457 w 1097631"/>
                <a:gd name="connsiteY2" fmla="*/ 977192 h 1010656"/>
                <a:gd name="connsiteX3" fmla="*/ 1054278 w 1097631"/>
                <a:gd name="connsiteY3" fmla="*/ 782472 h 1010656"/>
                <a:gd name="connsiteX4" fmla="*/ 710450 w 1097631"/>
                <a:gd name="connsiteY4" fmla="*/ 360361 h 1010656"/>
                <a:gd name="connsiteX0" fmla="*/ 711354 w 1190421"/>
                <a:gd name="connsiteY0" fmla="*/ 354716 h 981018"/>
                <a:gd name="connsiteX1" fmla="*/ 49652 w 1190421"/>
                <a:gd name="connsiteY1" fmla="*/ 150147 h 981018"/>
                <a:gd name="connsiteX2" fmla="*/ 655361 w 1190421"/>
                <a:gd name="connsiteY2" fmla="*/ 971547 h 981018"/>
                <a:gd name="connsiteX3" fmla="*/ 1153496 w 1190421"/>
                <a:gd name="connsiteY3" fmla="*/ 568959 h 981018"/>
                <a:gd name="connsiteX4" fmla="*/ 711354 w 1190421"/>
                <a:gd name="connsiteY4" fmla="*/ 354716 h 981018"/>
                <a:gd name="connsiteX0" fmla="*/ 694116 w 1173183"/>
                <a:gd name="connsiteY0" fmla="*/ 354716 h 869838"/>
                <a:gd name="connsiteX1" fmla="*/ 32414 w 1173183"/>
                <a:gd name="connsiteY1" fmla="*/ 150147 h 869838"/>
                <a:gd name="connsiteX2" fmla="*/ 1080466 w 1173183"/>
                <a:gd name="connsiteY2" fmla="*/ 856451 h 869838"/>
                <a:gd name="connsiteX3" fmla="*/ 1136258 w 1173183"/>
                <a:gd name="connsiteY3" fmla="*/ 568959 h 869838"/>
                <a:gd name="connsiteX4" fmla="*/ 694116 w 1173183"/>
                <a:gd name="connsiteY4" fmla="*/ 354716 h 869838"/>
                <a:gd name="connsiteX0" fmla="*/ 698087 w 1225417"/>
                <a:gd name="connsiteY0" fmla="*/ 354716 h 879961"/>
                <a:gd name="connsiteX1" fmla="*/ 36385 w 1225417"/>
                <a:gd name="connsiteY1" fmla="*/ 150147 h 879961"/>
                <a:gd name="connsiteX2" fmla="*/ 1084437 w 1225417"/>
                <a:gd name="connsiteY2" fmla="*/ 856451 h 879961"/>
                <a:gd name="connsiteX3" fmla="*/ 1140229 w 1225417"/>
                <a:gd name="connsiteY3" fmla="*/ 568959 h 879961"/>
                <a:gd name="connsiteX4" fmla="*/ 698087 w 1225417"/>
                <a:gd name="connsiteY4" fmla="*/ 354716 h 879961"/>
                <a:gd name="connsiteX0" fmla="*/ 694189 w 1190320"/>
                <a:gd name="connsiteY0" fmla="*/ 354773 h 870107"/>
                <a:gd name="connsiteX1" fmla="*/ 32487 w 1190320"/>
                <a:gd name="connsiteY1" fmla="*/ 150204 h 870107"/>
                <a:gd name="connsiteX2" fmla="*/ 1080539 w 1190320"/>
                <a:gd name="connsiteY2" fmla="*/ 856508 h 870107"/>
                <a:gd name="connsiteX3" fmla="*/ 1154377 w 1190320"/>
                <a:gd name="connsiteY3" fmla="*/ 571195 h 870107"/>
                <a:gd name="connsiteX4" fmla="*/ 694189 w 1190320"/>
                <a:gd name="connsiteY4" fmla="*/ 354773 h 870107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694189 w 1220161"/>
                <a:gd name="connsiteY0" fmla="*/ 354773 h 870052"/>
                <a:gd name="connsiteX1" fmla="*/ 32487 w 1220161"/>
                <a:gd name="connsiteY1" fmla="*/ 150204 h 870052"/>
                <a:gd name="connsiteX2" fmla="*/ 1080539 w 1220161"/>
                <a:gd name="connsiteY2" fmla="*/ 856508 h 870052"/>
                <a:gd name="connsiteX3" fmla="*/ 1154377 w 1220161"/>
                <a:gd name="connsiteY3" fmla="*/ 571195 h 870052"/>
                <a:gd name="connsiteX4" fmla="*/ 694189 w 1220161"/>
                <a:gd name="connsiteY4" fmla="*/ 354773 h 870052"/>
                <a:gd name="connsiteX0" fmla="*/ 505294 w 1020841"/>
                <a:gd name="connsiteY0" fmla="*/ 227400 h 735607"/>
                <a:gd name="connsiteX1" fmla="*/ 37270 w 1020841"/>
                <a:gd name="connsiteY1" fmla="*/ 178027 h 735607"/>
                <a:gd name="connsiteX2" fmla="*/ 891644 w 1020841"/>
                <a:gd name="connsiteY2" fmla="*/ 729135 h 735607"/>
                <a:gd name="connsiteX3" fmla="*/ 965482 w 1020841"/>
                <a:gd name="connsiteY3" fmla="*/ 443822 h 735607"/>
                <a:gd name="connsiteX4" fmla="*/ 505294 w 1020841"/>
                <a:gd name="connsiteY4" fmla="*/ 227400 h 735607"/>
                <a:gd name="connsiteX0" fmla="*/ 568708 w 1020841"/>
                <a:gd name="connsiteY0" fmla="*/ 197916 h 746081"/>
                <a:gd name="connsiteX1" fmla="*/ 37270 w 1020841"/>
                <a:gd name="connsiteY1" fmla="*/ 188501 h 746081"/>
                <a:gd name="connsiteX2" fmla="*/ 891644 w 1020841"/>
                <a:gd name="connsiteY2" fmla="*/ 739609 h 746081"/>
                <a:gd name="connsiteX3" fmla="*/ 965482 w 1020841"/>
                <a:gd name="connsiteY3" fmla="*/ 454296 h 746081"/>
                <a:gd name="connsiteX4" fmla="*/ 568708 w 1020841"/>
                <a:gd name="connsiteY4" fmla="*/ 197916 h 746081"/>
                <a:gd name="connsiteX0" fmla="*/ 531438 w 983571"/>
                <a:gd name="connsiteY0" fmla="*/ 197916 h 746081"/>
                <a:gd name="connsiteX1" fmla="*/ 0 w 983571"/>
                <a:gd name="connsiteY1" fmla="*/ 188501 h 746081"/>
                <a:gd name="connsiteX2" fmla="*/ 854374 w 983571"/>
                <a:gd name="connsiteY2" fmla="*/ 739609 h 746081"/>
                <a:gd name="connsiteX3" fmla="*/ 928212 w 983571"/>
                <a:gd name="connsiteY3" fmla="*/ 454296 h 746081"/>
                <a:gd name="connsiteX4" fmla="*/ 531438 w 983571"/>
                <a:gd name="connsiteY4" fmla="*/ 197916 h 746081"/>
                <a:gd name="connsiteX0" fmla="*/ 531438 w 972669"/>
                <a:gd name="connsiteY0" fmla="*/ 197916 h 867974"/>
                <a:gd name="connsiteX1" fmla="*/ 0 w 972669"/>
                <a:gd name="connsiteY1" fmla="*/ 188501 h 867974"/>
                <a:gd name="connsiteX2" fmla="*/ 821089 w 972669"/>
                <a:gd name="connsiteY2" fmla="*/ 863765 h 867974"/>
                <a:gd name="connsiteX3" fmla="*/ 928212 w 972669"/>
                <a:gd name="connsiteY3" fmla="*/ 454296 h 867974"/>
                <a:gd name="connsiteX4" fmla="*/ 531438 w 972669"/>
                <a:gd name="connsiteY4" fmla="*/ 197916 h 867974"/>
                <a:gd name="connsiteX0" fmla="*/ 531438 w 1000874"/>
                <a:gd name="connsiteY0" fmla="*/ 197916 h 880951"/>
                <a:gd name="connsiteX1" fmla="*/ 0 w 1000874"/>
                <a:gd name="connsiteY1" fmla="*/ 188501 h 880951"/>
                <a:gd name="connsiteX2" fmla="*/ 821089 w 1000874"/>
                <a:gd name="connsiteY2" fmla="*/ 863765 h 880951"/>
                <a:gd name="connsiteX3" fmla="*/ 928212 w 1000874"/>
                <a:gd name="connsiteY3" fmla="*/ 454296 h 880951"/>
                <a:gd name="connsiteX4" fmla="*/ 531438 w 1000874"/>
                <a:gd name="connsiteY4" fmla="*/ 197916 h 880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874" h="880951">
                  <a:moveTo>
                    <a:pt x="531438" y="197916"/>
                  </a:moveTo>
                  <a:cubicBezTo>
                    <a:pt x="376736" y="153617"/>
                    <a:pt x="450388" y="-218507"/>
                    <a:pt x="0" y="188501"/>
                  </a:cubicBezTo>
                  <a:cubicBezTo>
                    <a:pt x="29302" y="771954"/>
                    <a:pt x="571300" y="939830"/>
                    <a:pt x="821089" y="863765"/>
                  </a:cubicBezTo>
                  <a:cubicBezTo>
                    <a:pt x="1070878" y="787700"/>
                    <a:pt x="1013159" y="591214"/>
                    <a:pt x="928212" y="454296"/>
                  </a:cubicBezTo>
                  <a:cubicBezTo>
                    <a:pt x="712723" y="165691"/>
                    <a:pt x="686140" y="242215"/>
                    <a:pt x="531438" y="197916"/>
                  </a:cubicBezTo>
                  <a:close/>
                </a:path>
              </a:pathLst>
            </a:custGeom>
            <a:solidFill>
              <a:srgbClr val="FFC000">
                <a:alpha val="42000"/>
              </a:srgbClr>
            </a:solidFill>
            <a:ln>
              <a:noFill/>
            </a:ln>
            <a:scene3d>
              <a:camera prst="orthographicFront"/>
              <a:lightRig rig="threePt" dir="t">
                <a:rot lat="0" lon="0" rev="600000"/>
              </a:lightRig>
            </a:scene3d>
            <a:sp3d>
              <a:bevelT w="1270000" h="381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 dirty="0"/>
            </a:p>
          </p:txBody>
        </p:sp>
      </p:grpSp>
      <p:sp>
        <p:nvSpPr>
          <p:cNvPr id="454" name="Right Arrow 453"/>
          <p:cNvSpPr/>
          <p:nvPr/>
        </p:nvSpPr>
        <p:spPr>
          <a:xfrm rot="6890836">
            <a:off x="6751261" y="3850906"/>
            <a:ext cx="792088" cy="4613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pic>
        <p:nvPicPr>
          <p:cNvPr id="456" name="Picture 4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38563">
            <a:off x="5407324" y="4262451"/>
            <a:ext cx="2243143" cy="2340671"/>
          </a:xfrm>
          <a:prstGeom prst="rect">
            <a:avLst/>
          </a:prstGeom>
        </p:spPr>
      </p:pic>
      <p:pic>
        <p:nvPicPr>
          <p:cNvPr id="455" name="Picture 4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02394">
            <a:off x="5483518" y="4426341"/>
            <a:ext cx="2090755" cy="2200474"/>
          </a:xfrm>
          <a:prstGeom prst="rect">
            <a:avLst/>
          </a:prstGeom>
        </p:spPr>
      </p:pic>
      <p:grpSp>
        <p:nvGrpSpPr>
          <p:cNvPr id="459" name="Group 458"/>
          <p:cNvGrpSpPr/>
          <p:nvPr/>
        </p:nvGrpSpPr>
        <p:grpSpPr>
          <a:xfrm>
            <a:off x="539552" y="1799742"/>
            <a:ext cx="1656184" cy="2210883"/>
            <a:chOff x="539552" y="1799742"/>
            <a:chExt cx="1656184" cy="2210883"/>
          </a:xfrm>
        </p:grpSpPr>
        <p:grpSp>
          <p:nvGrpSpPr>
            <p:cNvPr id="32" name="Group 31"/>
            <p:cNvGrpSpPr/>
            <p:nvPr/>
          </p:nvGrpSpPr>
          <p:grpSpPr>
            <a:xfrm>
              <a:off x="539552" y="1799742"/>
              <a:ext cx="1656184" cy="1656184"/>
              <a:chOff x="-540568" y="3617640"/>
              <a:chExt cx="3240360" cy="324036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415943" y="4461705"/>
                <a:ext cx="1327338" cy="1327338"/>
              </a:xfrm>
              <a:prstGeom prst="ellipse">
                <a:avLst/>
              </a:prstGeom>
              <a:solidFill>
                <a:srgbClr val="CC6600">
                  <a:alpha val="61000"/>
                </a:srgb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0" h="1143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-540568" y="3617640"/>
                <a:ext cx="3240360" cy="3240360"/>
              </a:xfrm>
              <a:prstGeom prst="ellipse">
                <a:avLst/>
              </a:prstGeom>
              <a:solidFill>
                <a:srgbClr val="FFC000">
                  <a:alpha val="61000"/>
                </a:srgb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0" h="1143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</p:grpSp>
        <p:sp>
          <p:nvSpPr>
            <p:cNvPr id="458" name="TextBox 457"/>
            <p:cNvSpPr txBox="1"/>
            <p:nvPr/>
          </p:nvSpPr>
          <p:spPr>
            <a:xfrm>
              <a:off x="849232" y="3548960"/>
              <a:ext cx="10368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</a:rPr>
                <a:t>Zygote</a:t>
              </a:r>
              <a:endParaRPr lang="en-SG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5" name="TextBox 194"/>
          <p:cNvSpPr txBox="1"/>
          <p:nvPr/>
        </p:nvSpPr>
        <p:spPr>
          <a:xfrm>
            <a:off x="323528" y="4360021"/>
            <a:ext cx="3012239" cy="1938992"/>
          </a:xfrm>
          <a:prstGeom prst="rect">
            <a:avLst/>
          </a:prstGeom>
          <a:solidFill>
            <a:srgbClr val="FFC000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The Embryo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Hollow ball of cells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Eventually implanted into the endometrium</a:t>
            </a:r>
            <a:endParaRPr lang="en-SG" sz="2400" dirty="0"/>
          </a:p>
        </p:txBody>
      </p:sp>
    </p:spTree>
    <p:extLst>
      <p:ext uri="{BB962C8B-B14F-4D97-AF65-F5344CB8AC3E}">
        <p14:creationId xmlns:p14="http://schemas.microsoft.com/office/powerpoint/2010/main" val="13244338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00648E-6 L -0.20347 3.00648E-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7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454" grpId="0" animBg="1"/>
      <p:bldP spid="19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 rot="1085329">
            <a:off x="765768" y="-514584"/>
            <a:ext cx="9849785" cy="8150526"/>
          </a:xfrm>
          <a:custGeom>
            <a:avLst/>
            <a:gdLst>
              <a:gd name="connsiteX0" fmla="*/ 1688124 w 4951828"/>
              <a:gd name="connsiteY0" fmla="*/ 0 h 5331656"/>
              <a:gd name="connsiteX1" fmla="*/ 1702191 w 4951828"/>
              <a:gd name="connsiteY1" fmla="*/ 70339 h 5331656"/>
              <a:gd name="connsiteX2" fmla="*/ 1688124 w 4951828"/>
              <a:gd name="connsiteY2" fmla="*/ 154745 h 5331656"/>
              <a:gd name="connsiteX3" fmla="*/ 1603717 w 4951828"/>
              <a:gd name="connsiteY3" fmla="*/ 267286 h 5331656"/>
              <a:gd name="connsiteX4" fmla="*/ 1491176 w 4951828"/>
              <a:gd name="connsiteY4" fmla="*/ 323557 h 5331656"/>
              <a:gd name="connsiteX5" fmla="*/ 1378634 w 4951828"/>
              <a:gd name="connsiteY5" fmla="*/ 393896 h 5331656"/>
              <a:gd name="connsiteX6" fmla="*/ 1294228 w 4951828"/>
              <a:gd name="connsiteY6" fmla="*/ 436099 h 5331656"/>
              <a:gd name="connsiteX7" fmla="*/ 1167619 w 4951828"/>
              <a:gd name="connsiteY7" fmla="*/ 450166 h 5331656"/>
              <a:gd name="connsiteX8" fmla="*/ 1125416 w 4951828"/>
              <a:gd name="connsiteY8" fmla="*/ 464234 h 5331656"/>
              <a:gd name="connsiteX9" fmla="*/ 1069145 w 4951828"/>
              <a:gd name="connsiteY9" fmla="*/ 478302 h 5331656"/>
              <a:gd name="connsiteX10" fmla="*/ 956604 w 4951828"/>
              <a:gd name="connsiteY10" fmla="*/ 520505 h 5331656"/>
              <a:gd name="connsiteX11" fmla="*/ 815927 w 4951828"/>
              <a:gd name="connsiteY11" fmla="*/ 548640 h 5331656"/>
              <a:gd name="connsiteX12" fmla="*/ 759656 w 4951828"/>
              <a:gd name="connsiteY12" fmla="*/ 562708 h 5331656"/>
              <a:gd name="connsiteX13" fmla="*/ 703385 w 4951828"/>
              <a:gd name="connsiteY13" fmla="*/ 590843 h 5331656"/>
              <a:gd name="connsiteX14" fmla="*/ 661182 w 4951828"/>
              <a:gd name="connsiteY14" fmla="*/ 633046 h 5331656"/>
              <a:gd name="connsiteX15" fmla="*/ 548640 w 4951828"/>
              <a:gd name="connsiteY15" fmla="*/ 703385 h 5331656"/>
              <a:gd name="connsiteX16" fmla="*/ 492370 w 4951828"/>
              <a:gd name="connsiteY16" fmla="*/ 759656 h 5331656"/>
              <a:gd name="connsiteX17" fmla="*/ 422031 w 4951828"/>
              <a:gd name="connsiteY17" fmla="*/ 801859 h 5331656"/>
              <a:gd name="connsiteX18" fmla="*/ 379828 w 4951828"/>
              <a:gd name="connsiteY18" fmla="*/ 829994 h 5331656"/>
              <a:gd name="connsiteX19" fmla="*/ 351693 w 4951828"/>
              <a:gd name="connsiteY19" fmla="*/ 858130 h 5331656"/>
              <a:gd name="connsiteX20" fmla="*/ 295422 w 4951828"/>
              <a:gd name="connsiteY20" fmla="*/ 886265 h 5331656"/>
              <a:gd name="connsiteX21" fmla="*/ 140677 w 4951828"/>
              <a:gd name="connsiteY21" fmla="*/ 1026942 h 5331656"/>
              <a:gd name="connsiteX22" fmla="*/ 126610 w 4951828"/>
              <a:gd name="connsiteY22" fmla="*/ 1083213 h 5331656"/>
              <a:gd name="connsiteX23" fmla="*/ 56271 w 4951828"/>
              <a:gd name="connsiteY23" fmla="*/ 1167619 h 5331656"/>
              <a:gd name="connsiteX24" fmla="*/ 0 w 4951828"/>
              <a:gd name="connsiteY24" fmla="*/ 1280160 h 5331656"/>
              <a:gd name="connsiteX25" fmla="*/ 70339 w 4951828"/>
              <a:gd name="connsiteY25" fmla="*/ 1434905 h 5331656"/>
              <a:gd name="connsiteX26" fmla="*/ 154745 w 4951828"/>
              <a:gd name="connsiteY26" fmla="*/ 1420837 h 5331656"/>
              <a:gd name="connsiteX27" fmla="*/ 225084 w 4951828"/>
              <a:gd name="connsiteY27" fmla="*/ 1350499 h 5331656"/>
              <a:gd name="connsiteX28" fmla="*/ 253219 w 4951828"/>
              <a:gd name="connsiteY28" fmla="*/ 1322363 h 5331656"/>
              <a:gd name="connsiteX29" fmla="*/ 295422 w 4951828"/>
              <a:gd name="connsiteY29" fmla="*/ 1294228 h 5331656"/>
              <a:gd name="connsiteX30" fmla="*/ 323557 w 4951828"/>
              <a:gd name="connsiteY30" fmla="*/ 1252025 h 5331656"/>
              <a:gd name="connsiteX31" fmla="*/ 337625 w 4951828"/>
              <a:gd name="connsiteY31" fmla="*/ 1209822 h 5331656"/>
              <a:gd name="connsiteX32" fmla="*/ 379828 w 4951828"/>
              <a:gd name="connsiteY32" fmla="*/ 1195754 h 5331656"/>
              <a:gd name="connsiteX33" fmla="*/ 422031 w 4951828"/>
              <a:gd name="connsiteY33" fmla="*/ 1153551 h 5331656"/>
              <a:gd name="connsiteX34" fmla="*/ 534573 w 4951828"/>
              <a:gd name="connsiteY34" fmla="*/ 1111348 h 5331656"/>
              <a:gd name="connsiteX35" fmla="*/ 815927 w 4951828"/>
              <a:gd name="connsiteY35" fmla="*/ 1083213 h 5331656"/>
              <a:gd name="connsiteX36" fmla="*/ 914400 w 4951828"/>
              <a:gd name="connsiteY36" fmla="*/ 984739 h 5331656"/>
              <a:gd name="connsiteX37" fmla="*/ 914400 w 4951828"/>
              <a:gd name="connsiteY37" fmla="*/ 984739 h 5331656"/>
              <a:gd name="connsiteX38" fmla="*/ 998807 w 4951828"/>
              <a:gd name="connsiteY38" fmla="*/ 914400 h 5331656"/>
              <a:gd name="connsiteX39" fmla="*/ 1083213 w 4951828"/>
              <a:gd name="connsiteY39" fmla="*/ 858130 h 5331656"/>
              <a:gd name="connsiteX40" fmla="*/ 1111348 w 4951828"/>
              <a:gd name="connsiteY40" fmla="*/ 815926 h 5331656"/>
              <a:gd name="connsiteX41" fmla="*/ 1308296 w 4951828"/>
              <a:gd name="connsiteY41" fmla="*/ 815926 h 5331656"/>
              <a:gd name="connsiteX42" fmla="*/ 1336431 w 4951828"/>
              <a:gd name="connsiteY42" fmla="*/ 858130 h 5331656"/>
              <a:gd name="connsiteX43" fmla="*/ 1322364 w 4951828"/>
              <a:gd name="connsiteY43" fmla="*/ 970671 h 5331656"/>
              <a:gd name="connsiteX44" fmla="*/ 1294228 w 4951828"/>
              <a:gd name="connsiteY44" fmla="*/ 998806 h 5331656"/>
              <a:gd name="connsiteX45" fmla="*/ 1195754 w 4951828"/>
              <a:gd name="connsiteY45" fmla="*/ 1026942 h 5331656"/>
              <a:gd name="connsiteX46" fmla="*/ 1055077 w 4951828"/>
              <a:gd name="connsiteY46" fmla="*/ 1125416 h 5331656"/>
              <a:gd name="connsiteX47" fmla="*/ 1012874 w 4951828"/>
              <a:gd name="connsiteY47" fmla="*/ 1167619 h 5331656"/>
              <a:gd name="connsiteX48" fmla="*/ 998807 w 4951828"/>
              <a:gd name="connsiteY48" fmla="*/ 1209822 h 5331656"/>
              <a:gd name="connsiteX49" fmla="*/ 914400 w 4951828"/>
              <a:gd name="connsiteY49" fmla="*/ 1294228 h 5331656"/>
              <a:gd name="connsiteX50" fmla="*/ 858130 w 4951828"/>
              <a:gd name="connsiteY50" fmla="*/ 1322363 h 5331656"/>
              <a:gd name="connsiteX51" fmla="*/ 759656 w 4951828"/>
              <a:gd name="connsiteY51" fmla="*/ 1336431 h 5331656"/>
              <a:gd name="connsiteX52" fmla="*/ 717453 w 4951828"/>
              <a:gd name="connsiteY52" fmla="*/ 1350499 h 5331656"/>
              <a:gd name="connsiteX53" fmla="*/ 618979 w 4951828"/>
              <a:gd name="connsiteY53" fmla="*/ 1364566 h 5331656"/>
              <a:gd name="connsiteX54" fmla="*/ 590844 w 4951828"/>
              <a:gd name="connsiteY54" fmla="*/ 1392702 h 5331656"/>
              <a:gd name="connsiteX55" fmla="*/ 520505 w 4951828"/>
              <a:gd name="connsiteY55" fmla="*/ 1406770 h 5331656"/>
              <a:gd name="connsiteX56" fmla="*/ 478302 w 4951828"/>
              <a:gd name="connsiteY56" fmla="*/ 1434905 h 5331656"/>
              <a:gd name="connsiteX57" fmla="*/ 436099 w 4951828"/>
              <a:gd name="connsiteY57" fmla="*/ 1448973 h 5331656"/>
              <a:gd name="connsiteX58" fmla="*/ 422031 w 4951828"/>
              <a:gd name="connsiteY58" fmla="*/ 1491176 h 5331656"/>
              <a:gd name="connsiteX59" fmla="*/ 379828 w 4951828"/>
              <a:gd name="connsiteY59" fmla="*/ 1519311 h 5331656"/>
              <a:gd name="connsiteX60" fmla="*/ 309490 w 4951828"/>
              <a:gd name="connsiteY60" fmla="*/ 1589650 h 5331656"/>
              <a:gd name="connsiteX61" fmla="*/ 281354 w 4951828"/>
              <a:gd name="connsiteY61" fmla="*/ 1645920 h 5331656"/>
              <a:gd name="connsiteX62" fmla="*/ 253219 w 4951828"/>
              <a:gd name="connsiteY62" fmla="*/ 1688123 h 5331656"/>
              <a:gd name="connsiteX63" fmla="*/ 267287 w 4951828"/>
              <a:gd name="connsiteY63" fmla="*/ 1758462 h 5331656"/>
              <a:gd name="connsiteX64" fmla="*/ 351693 w 4951828"/>
              <a:gd name="connsiteY64" fmla="*/ 1899139 h 5331656"/>
              <a:gd name="connsiteX65" fmla="*/ 393896 w 4951828"/>
              <a:gd name="connsiteY65" fmla="*/ 1927274 h 5331656"/>
              <a:gd name="connsiteX66" fmla="*/ 450167 w 4951828"/>
              <a:gd name="connsiteY66" fmla="*/ 1899139 h 5331656"/>
              <a:gd name="connsiteX67" fmla="*/ 492370 w 4951828"/>
              <a:gd name="connsiteY67" fmla="*/ 1885071 h 5331656"/>
              <a:gd name="connsiteX68" fmla="*/ 576776 w 4951828"/>
              <a:gd name="connsiteY68" fmla="*/ 1800665 h 5331656"/>
              <a:gd name="connsiteX69" fmla="*/ 604911 w 4951828"/>
              <a:gd name="connsiteY69" fmla="*/ 1758462 h 5331656"/>
              <a:gd name="connsiteX70" fmla="*/ 647114 w 4951828"/>
              <a:gd name="connsiteY70" fmla="*/ 1730326 h 5331656"/>
              <a:gd name="connsiteX71" fmla="*/ 717453 w 4951828"/>
              <a:gd name="connsiteY71" fmla="*/ 1744394 h 5331656"/>
              <a:gd name="connsiteX72" fmla="*/ 759656 w 4951828"/>
              <a:gd name="connsiteY72" fmla="*/ 1758462 h 5331656"/>
              <a:gd name="connsiteX73" fmla="*/ 815927 w 4951828"/>
              <a:gd name="connsiteY73" fmla="*/ 1744394 h 5331656"/>
              <a:gd name="connsiteX74" fmla="*/ 900333 w 4951828"/>
              <a:gd name="connsiteY74" fmla="*/ 1688123 h 5331656"/>
              <a:gd name="connsiteX75" fmla="*/ 956604 w 4951828"/>
              <a:gd name="connsiteY75" fmla="*/ 1645920 h 5331656"/>
              <a:gd name="connsiteX76" fmla="*/ 998807 w 4951828"/>
              <a:gd name="connsiteY76" fmla="*/ 1631853 h 5331656"/>
              <a:gd name="connsiteX77" fmla="*/ 1069145 w 4951828"/>
              <a:gd name="connsiteY77" fmla="*/ 1645920 h 5331656"/>
              <a:gd name="connsiteX78" fmla="*/ 1111348 w 4951828"/>
              <a:gd name="connsiteY78" fmla="*/ 1730326 h 5331656"/>
              <a:gd name="connsiteX79" fmla="*/ 1083213 w 4951828"/>
              <a:gd name="connsiteY79" fmla="*/ 1786597 h 5331656"/>
              <a:gd name="connsiteX80" fmla="*/ 1012874 w 4951828"/>
              <a:gd name="connsiteY80" fmla="*/ 1842868 h 5331656"/>
              <a:gd name="connsiteX81" fmla="*/ 970671 w 4951828"/>
              <a:gd name="connsiteY81" fmla="*/ 1885071 h 5331656"/>
              <a:gd name="connsiteX82" fmla="*/ 914400 w 4951828"/>
              <a:gd name="connsiteY82" fmla="*/ 1997613 h 5331656"/>
              <a:gd name="connsiteX83" fmla="*/ 872197 w 4951828"/>
              <a:gd name="connsiteY83" fmla="*/ 2039816 h 5331656"/>
              <a:gd name="connsiteX84" fmla="*/ 787791 w 4951828"/>
              <a:gd name="connsiteY84" fmla="*/ 2110154 h 5331656"/>
              <a:gd name="connsiteX85" fmla="*/ 773724 w 4951828"/>
              <a:gd name="connsiteY85" fmla="*/ 2194560 h 5331656"/>
              <a:gd name="connsiteX86" fmla="*/ 717453 w 4951828"/>
              <a:gd name="connsiteY86" fmla="*/ 2222696 h 5331656"/>
              <a:gd name="connsiteX87" fmla="*/ 548640 w 4951828"/>
              <a:gd name="connsiteY87" fmla="*/ 2250831 h 5331656"/>
              <a:gd name="connsiteX88" fmla="*/ 506437 w 4951828"/>
              <a:gd name="connsiteY88" fmla="*/ 2264899 h 5331656"/>
              <a:gd name="connsiteX89" fmla="*/ 450167 w 4951828"/>
              <a:gd name="connsiteY89" fmla="*/ 2278966 h 5331656"/>
              <a:gd name="connsiteX90" fmla="*/ 379828 w 4951828"/>
              <a:gd name="connsiteY90" fmla="*/ 2335237 h 5331656"/>
              <a:gd name="connsiteX91" fmla="*/ 393896 w 4951828"/>
              <a:gd name="connsiteY91" fmla="*/ 2405576 h 5331656"/>
              <a:gd name="connsiteX92" fmla="*/ 464234 w 4951828"/>
              <a:gd name="connsiteY92" fmla="*/ 2419643 h 5331656"/>
              <a:gd name="connsiteX93" fmla="*/ 548640 w 4951828"/>
              <a:gd name="connsiteY93" fmla="*/ 2447779 h 5331656"/>
              <a:gd name="connsiteX94" fmla="*/ 633047 w 4951828"/>
              <a:gd name="connsiteY94" fmla="*/ 2475914 h 5331656"/>
              <a:gd name="connsiteX95" fmla="*/ 745588 w 4951828"/>
              <a:gd name="connsiteY95" fmla="*/ 2560320 h 5331656"/>
              <a:gd name="connsiteX96" fmla="*/ 787791 w 4951828"/>
              <a:gd name="connsiteY96" fmla="*/ 2574388 h 5331656"/>
              <a:gd name="connsiteX97" fmla="*/ 900333 w 4951828"/>
              <a:gd name="connsiteY97" fmla="*/ 2518117 h 5331656"/>
              <a:gd name="connsiteX98" fmla="*/ 956604 w 4951828"/>
              <a:gd name="connsiteY98" fmla="*/ 2433711 h 5331656"/>
              <a:gd name="connsiteX99" fmla="*/ 970671 w 4951828"/>
              <a:gd name="connsiteY99" fmla="*/ 2321170 h 5331656"/>
              <a:gd name="connsiteX100" fmla="*/ 984739 w 4951828"/>
              <a:gd name="connsiteY100" fmla="*/ 2236763 h 5331656"/>
              <a:gd name="connsiteX101" fmla="*/ 1083213 w 4951828"/>
              <a:gd name="connsiteY101" fmla="*/ 2194560 h 5331656"/>
              <a:gd name="connsiteX102" fmla="*/ 1139484 w 4951828"/>
              <a:gd name="connsiteY102" fmla="*/ 2110154 h 5331656"/>
              <a:gd name="connsiteX103" fmla="*/ 1223890 w 4951828"/>
              <a:gd name="connsiteY103" fmla="*/ 2025748 h 5331656"/>
              <a:gd name="connsiteX104" fmla="*/ 1266093 w 4951828"/>
              <a:gd name="connsiteY104" fmla="*/ 1941342 h 5331656"/>
              <a:gd name="connsiteX105" fmla="*/ 1308296 w 4951828"/>
              <a:gd name="connsiteY105" fmla="*/ 1871003 h 5331656"/>
              <a:gd name="connsiteX106" fmla="*/ 1336431 w 4951828"/>
              <a:gd name="connsiteY106" fmla="*/ 1674056 h 5331656"/>
              <a:gd name="connsiteX107" fmla="*/ 1392702 w 4951828"/>
              <a:gd name="connsiteY107" fmla="*/ 1603717 h 5331656"/>
              <a:gd name="connsiteX108" fmla="*/ 1477108 w 4951828"/>
              <a:gd name="connsiteY108" fmla="*/ 1575582 h 5331656"/>
              <a:gd name="connsiteX109" fmla="*/ 1702191 w 4951828"/>
              <a:gd name="connsiteY109" fmla="*/ 1547446 h 5331656"/>
              <a:gd name="connsiteX110" fmla="*/ 1786597 w 4951828"/>
              <a:gd name="connsiteY110" fmla="*/ 1434905 h 5331656"/>
              <a:gd name="connsiteX111" fmla="*/ 1800665 w 4951828"/>
              <a:gd name="connsiteY111" fmla="*/ 1392702 h 5331656"/>
              <a:gd name="connsiteX112" fmla="*/ 1885071 w 4951828"/>
              <a:gd name="connsiteY112" fmla="*/ 1322363 h 5331656"/>
              <a:gd name="connsiteX113" fmla="*/ 1941342 w 4951828"/>
              <a:gd name="connsiteY113" fmla="*/ 1308296 h 5331656"/>
              <a:gd name="connsiteX114" fmla="*/ 1983545 w 4951828"/>
              <a:gd name="connsiteY114" fmla="*/ 1294228 h 5331656"/>
              <a:gd name="connsiteX115" fmla="*/ 2039816 w 4951828"/>
              <a:gd name="connsiteY115" fmla="*/ 1308296 h 5331656"/>
              <a:gd name="connsiteX116" fmla="*/ 2138290 w 4951828"/>
              <a:gd name="connsiteY116" fmla="*/ 1392702 h 5331656"/>
              <a:gd name="connsiteX117" fmla="*/ 2138290 w 4951828"/>
              <a:gd name="connsiteY117" fmla="*/ 1505243 h 5331656"/>
              <a:gd name="connsiteX118" fmla="*/ 2011680 w 4951828"/>
              <a:gd name="connsiteY118" fmla="*/ 1547446 h 5331656"/>
              <a:gd name="connsiteX119" fmla="*/ 1969477 w 4951828"/>
              <a:gd name="connsiteY119" fmla="*/ 1561514 h 5331656"/>
              <a:gd name="connsiteX120" fmla="*/ 1927274 w 4951828"/>
              <a:gd name="connsiteY120" fmla="*/ 1575582 h 5331656"/>
              <a:gd name="connsiteX121" fmla="*/ 1913207 w 4951828"/>
              <a:gd name="connsiteY121" fmla="*/ 1645920 h 5331656"/>
              <a:gd name="connsiteX122" fmla="*/ 1899139 w 4951828"/>
              <a:gd name="connsiteY122" fmla="*/ 1730326 h 5331656"/>
              <a:gd name="connsiteX123" fmla="*/ 1842868 w 4951828"/>
              <a:gd name="connsiteY123" fmla="*/ 1871003 h 5331656"/>
              <a:gd name="connsiteX124" fmla="*/ 1800665 w 4951828"/>
              <a:gd name="connsiteY124" fmla="*/ 1885071 h 5331656"/>
              <a:gd name="connsiteX125" fmla="*/ 1730327 w 4951828"/>
              <a:gd name="connsiteY125" fmla="*/ 1899139 h 5331656"/>
              <a:gd name="connsiteX126" fmla="*/ 1674056 w 4951828"/>
              <a:gd name="connsiteY126" fmla="*/ 1913206 h 5331656"/>
              <a:gd name="connsiteX127" fmla="*/ 1505244 w 4951828"/>
              <a:gd name="connsiteY127" fmla="*/ 2039816 h 5331656"/>
              <a:gd name="connsiteX128" fmla="*/ 1448973 w 4951828"/>
              <a:gd name="connsiteY128" fmla="*/ 2124222 h 5331656"/>
              <a:gd name="connsiteX129" fmla="*/ 1420837 w 4951828"/>
              <a:gd name="connsiteY129" fmla="*/ 2264899 h 5331656"/>
              <a:gd name="connsiteX130" fmla="*/ 1392702 w 4951828"/>
              <a:gd name="connsiteY130" fmla="*/ 2419643 h 5331656"/>
              <a:gd name="connsiteX131" fmla="*/ 1364567 w 4951828"/>
              <a:gd name="connsiteY131" fmla="*/ 2447779 h 5331656"/>
              <a:gd name="connsiteX132" fmla="*/ 1336431 w 4951828"/>
              <a:gd name="connsiteY132" fmla="*/ 2489982 h 5331656"/>
              <a:gd name="connsiteX133" fmla="*/ 1252025 w 4951828"/>
              <a:gd name="connsiteY133" fmla="*/ 2546253 h 5331656"/>
              <a:gd name="connsiteX134" fmla="*/ 1167619 w 4951828"/>
              <a:gd name="connsiteY134" fmla="*/ 2588456 h 5331656"/>
              <a:gd name="connsiteX135" fmla="*/ 1111348 w 4951828"/>
              <a:gd name="connsiteY135" fmla="*/ 2715065 h 5331656"/>
              <a:gd name="connsiteX136" fmla="*/ 1097280 w 4951828"/>
              <a:gd name="connsiteY136" fmla="*/ 2757268 h 5331656"/>
              <a:gd name="connsiteX137" fmla="*/ 1111348 w 4951828"/>
              <a:gd name="connsiteY137" fmla="*/ 2813539 h 5331656"/>
              <a:gd name="connsiteX138" fmla="*/ 1252025 w 4951828"/>
              <a:gd name="connsiteY138" fmla="*/ 2855742 h 5331656"/>
              <a:gd name="connsiteX139" fmla="*/ 1434905 w 4951828"/>
              <a:gd name="connsiteY139" fmla="*/ 2841674 h 5331656"/>
              <a:gd name="connsiteX140" fmla="*/ 1477108 w 4951828"/>
              <a:gd name="connsiteY140" fmla="*/ 2827606 h 5331656"/>
              <a:gd name="connsiteX141" fmla="*/ 1519311 w 4951828"/>
              <a:gd name="connsiteY141" fmla="*/ 2729133 h 5331656"/>
              <a:gd name="connsiteX142" fmla="*/ 1533379 w 4951828"/>
              <a:gd name="connsiteY142" fmla="*/ 2658794 h 5331656"/>
              <a:gd name="connsiteX143" fmla="*/ 1659988 w 4951828"/>
              <a:gd name="connsiteY143" fmla="*/ 2518117 h 5331656"/>
              <a:gd name="connsiteX144" fmla="*/ 1730327 w 4951828"/>
              <a:gd name="connsiteY144" fmla="*/ 2447779 h 5331656"/>
              <a:gd name="connsiteX145" fmla="*/ 1758462 w 4951828"/>
              <a:gd name="connsiteY145" fmla="*/ 2335237 h 5331656"/>
              <a:gd name="connsiteX146" fmla="*/ 1772530 w 4951828"/>
              <a:gd name="connsiteY146" fmla="*/ 2138290 h 5331656"/>
              <a:gd name="connsiteX147" fmla="*/ 1814733 w 4951828"/>
              <a:gd name="connsiteY147" fmla="*/ 2124222 h 5331656"/>
              <a:gd name="connsiteX148" fmla="*/ 1871004 w 4951828"/>
              <a:gd name="connsiteY148" fmla="*/ 2110154 h 5331656"/>
              <a:gd name="connsiteX149" fmla="*/ 1955410 w 4951828"/>
              <a:gd name="connsiteY149" fmla="*/ 2067951 h 5331656"/>
              <a:gd name="connsiteX150" fmla="*/ 2039816 w 4951828"/>
              <a:gd name="connsiteY150" fmla="*/ 2025748 h 5331656"/>
              <a:gd name="connsiteX151" fmla="*/ 2110154 w 4951828"/>
              <a:gd name="connsiteY151" fmla="*/ 1969477 h 5331656"/>
              <a:gd name="connsiteX152" fmla="*/ 2208628 w 4951828"/>
              <a:gd name="connsiteY152" fmla="*/ 1885071 h 5331656"/>
              <a:gd name="connsiteX153" fmla="*/ 2307102 w 4951828"/>
              <a:gd name="connsiteY153" fmla="*/ 1899139 h 5331656"/>
              <a:gd name="connsiteX154" fmla="*/ 2321170 w 4951828"/>
              <a:gd name="connsiteY154" fmla="*/ 2053883 h 5331656"/>
              <a:gd name="connsiteX155" fmla="*/ 2307102 w 4951828"/>
              <a:gd name="connsiteY155" fmla="*/ 2138290 h 5331656"/>
              <a:gd name="connsiteX156" fmla="*/ 2278967 w 4951828"/>
              <a:gd name="connsiteY156" fmla="*/ 2180493 h 5331656"/>
              <a:gd name="connsiteX157" fmla="*/ 2194560 w 4951828"/>
              <a:gd name="connsiteY157" fmla="*/ 2250831 h 5331656"/>
              <a:gd name="connsiteX158" fmla="*/ 2039816 w 4951828"/>
              <a:gd name="connsiteY158" fmla="*/ 2335237 h 5331656"/>
              <a:gd name="connsiteX159" fmla="*/ 2025748 w 4951828"/>
              <a:gd name="connsiteY159" fmla="*/ 2377440 h 5331656"/>
              <a:gd name="connsiteX160" fmla="*/ 1997613 w 4951828"/>
              <a:gd name="connsiteY160" fmla="*/ 2475914 h 5331656"/>
              <a:gd name="connsiteX161" fmla="*/ 1969477 w 4951828"/>
              <a:gd name="connsiteY161" fmla="*/ 2630659 h 5331656"/>
              <a:gd name="connsiteX162" fmla="*/ 1927274 w 4951828"/>
              <a:gd name="connsiteY162" fmla="*/ 2686930 h 5331656"/>
              <a:gd name="connsiteX163" fmla="*/ 1842868 w 4951828"/>
              <a:gd name="connsiteY163" fmla="*/ 2743200 h 5331656"/>
              <a:gd name="connsiteX164" fmla="*/ 1828800 w 4951828"/>
              <a:gd name="connsiteY164" fmla="*/ 2799471 h 5331656"/>
              <a:gd name="connsiteX165" fmla="*/ 1800665 w 4951828"/>
              <a:gd name="connsiteY165" fmla="*/ 2841674 h 5331656"/>
              <a:gd name="connsiteX166" fmla="*/ 1786597 w 4951828"/>
              <a:gd name="connsiteY166" fmla="*/ 2883877 h 5331656"/>
              <a:gd name="connsiteX167" fmla="*/ 1842868 w 4951828"/>
              <a:gd name="connsiteY167" fmla="*/ 2996419 h 5331656"/>
              <a:gd name="connsiteX168" fmla="*/ 1927274 w 4951828"/>
              <a:gd name="connsiteY168" fmla="*/ 3024554 h 5331656"/>
              <a:gd name="connsiteX169" fmla="*/ 2011680 w 4951828"/>
              <a:gd name="connsiteY169" fmla="*/ 3010486 h 5331656"/>
              <a:gd name="connsiteX170" fmla="*/ 2067951 w 4951828"/>
              <a:gd name="connsiteY170" fmla="*/ 2883877 h 5331656"/>
              <a:gd name="connsiteX171" fmla="*/ 2124222 w 4951828"/>
              <a:gd name="connsiteY171" fmla="*/ 2799471 h 5331656"/>
              <a:gd name="connsiteX172" fmla="*/ 2152357 w 4951828"/>
              <a:gd name="connsiteY172" fmla="*/ 2715065 h 5331656"/>
              <a:gd name="connsiteX173" fmla="*/ 2293034 w 4951828"/>
              <a:gd name="connsiteY173" fmla="*/ 2672862 h 5331656"/>
              <a:gd name="connsiteX174" fmla="*/ 2349305 w 4951828"/>
              <a:gd name="connsiteY174" fmla="*/ 2602523 h 5331656"/>
              <a:gd name="connsiteX175" fmla="*/ 2363373 w 4951828"/>
              <a:gd name="connsiteY175" fmla="*/ 2560320 h 5331656"/>
              <a:gd name="connsiteX176" fmla="*/ 2405576 w 4951828"/>
              <a:gd name="connsiteY176" fmla="*/ 2475914 h 5331656"/>
              <a:gd name="connsiteX177" fmla="*/ 2504050 w 4951828"/>
              <a:gd name="connsiteY177" fmla="*/ 2489982 h 5331656"/>
              <a:gd name="connsiteX178" fmla="*/ 2518117 w 4951828"/>
              <a:gd name="connsiteY178" fmla="*/ 2630659 h 5331656"/>
              <a:gd name="connsiteX179" fmla="*/ 2461847 w 4951828"/>
              <a:gd name="connsiteY179" fmla="*/ 2715065 h 5331656"/>
              <a:gd name="connsiteX180" fmla="*/ 2433711 w 4951828"/>
              <a:gd name="connsiteY180" fmla="*/ 2799471 h 5331656"/>
              <a:gd name="connsiteX181" fmla="*/ 2419644 w 4951828"/>
              <a:gd name="connsiteY181" fmla="*/ 2841674 h 5331656"/>
              <a:gd name="connsiteX182" fmla="*/ 2391508 w 4951828"/>
              <a:gd name="connsiteY182" fmla="*/ 2912013 h 5331656"/>
              <a:gd name="connsiteX183" fmla="*/ 2293034 w 4951828"/>
              <a:gd name="connsiteY183" fmla="*/ 2968283 h 5331656"/>
              <a:gd name="connsiteX184" fmla="*/ 2236764 w 4951828"/>
              <a:gd name="connsiteY184" fmla="*/ 2982351 h 5331656"/>
              <a:gd name="connsiteX185" fmla="*/ 2166425 w 4951828"/>
              <a:gd name="connsiteY185" fmla="*/ 3066757 h 5331656"/>
              <a:gd name="connsiteX186" fmla="*/ 2110154 w 4951828"/>
              <a:gd name="connsiteY186" fmla="*/ 3123028 h 5331656"/>
              <a:gd name="connsiteX187" fmla="*/ 2067951 w 4951828"/>
              <a:gd name="connsiteY187" fmla="*/ 3249637 h 5331656"/>
              <a:gd name="connsiteX188" fmla="*/ 2053884 w 4951828"/>
              <a:gd name="connsiteY188" fmla="*/ 3291840 h 5331656"/>
              <a:gd name="connsiteX189" fmla="*/ 2025748 w 4951828"/>
              <a:gd name="connsiteY189" fmla="*/ 3334043 h 5331656"/>
              <a:gd name="connsiteX190" fmla="*/ 2011680 w 4951828"/>
              <a:gd name="connsiteY190" fmla="*/ 3376246 h 5331656"/>
              <a:gd name="connsiteX191" fmla="*/ 1955410 w 4951828"/>
              <a:gd name="connsiteY191" fmla="*/ 3390314 h 5331656"/>
              <a:gd name="connsiteX192" fmla="*/ 1913207 w 4951828"/>
              <a:gd name="connsiteY192" fmla="*/ 3404382 h 5331656"/>
              <a:gd name="connsiteX193" fmla="*/ 1856936 w 4951828"/>
              <a:gd name="connsiteY193" fmla="*/ 3446585 h 5331656"/>
              <a:gd name="connsiteX194" fmla="*/ 1842868 w 4951828"/>
              <a:gd name="connsiteY194" fmla="*/ 3488788 h 5331656"/>
              <a:gd name="connsiteX195" fmla="*/ 1814733 w 4951828"/>
              <a:gd name="connsiteY195" fmla="*/ 3530991 h 5331656"/>
              <a:gd name="connsiteX196" fmla="*/ 1814733 w 4951828"/>
              <a:gd name="connsiteY196" fmla="*/ 3742006 h 5331656"/>
              <a:gd name="connsiteX197" fmla="*/ 1899139 w 4951828"/>
              <a:gd name="connsiteY197" fmla="*/ 3770142 h 5331656"/>
              <a:gd name="connsiteX198" fmla="*/ 1941342 w 4951828"/>
              <a:gd name="connsiteY198" fmla="*/ 3798277 h 5331656"/>
              <a:gd name="connsiteX199" fmla="*/ 2166425 w 4951828"/>
              <a:gd name="connsiteY199" fmla="*/ 3784210 h 5331656"/>
              <a:gd name="connsiteX200" fmla="*/ 2222696 w 4951828"/>
              <a:gd name="connsiteY200" fmla="*/ 3671668 h 5331656"/>
              <a:gd name="connsiteX201" fmla="*/ 2321170 w 4951828"/>
              <a:gd name="connsiteY201" fmla="*/ 3559126 h 5331656"/>
              <a:gd name="connsiteX202" fmla="*/ 2377440 w 4951828"/>
              <a:gd name="connsiteY202" fmla="*/ 3530991 h 5331656"/>
              <a:gd name="connsiteX203" fmla="*/ 2405576 w 4951828"/>
              <a:gd name="connsiteY203" fmla="*/ 3474720 h 5331656"/>
              <a:gd name="connsiteX204" fmla="*/ 2433711 w 4951828"/>
              <a:gd name="connsiteY204" fmla="*/ 3305908 h 5331656"/>
              <a:gd name="connsiteX205" fmla="*/ 2504050 w 4951828"/>
              <a:gd name="connsiteY205" fmla="*/ 3193366 h 5331656"/>
              <a:gd name="connsiteX206" fmla="*/ 2560320 w 4951828"/>
              <a:gd name="connsiteY206" fmla="*/ 3137096 h 5331656"/>
              <a:gd name="connsiteX207" fmla="*/ 2602524 w 4951828"/>
              <a:gd name="connsiteY207" fmla="*/ 3123028 h 5331656"/>
              <a:gd name="connsiteX208" fmla="*/ 2644727 w 4951828"/>
              <a:gd name="connsiteY208" fmla="*/ 3038622 h 5331656"/>
              <a:gd name="connsiteX209" fmla="*/ 2672862 w 4951828"/>
              <a:gd name="connsiteY209" fmla="*/ 2729133 h 5331656"/>
              <a:gd name="connsiteX210" fmla="*/ 2715065 w 4951828"/>
              <a:gd name="connsiteY210" fmla="*/ 2700997 h 5331656"/>
              <a:gd name="connsiteX211" fmla="*/ 2771336 w 4951828"/>
              <a:gd name="connsiteY211" fmla="*/ 2658794 h 5331656"/>
              <a:gd name="connsiteX212" fmla="*/ 2855742 w 4951828"/>
              <a:gd name="connsiteY212" fmla="*/ 2630659 h 5331656"/>
              <a:gd name="connsiteX213" fmla="*/ 2869810 w 4951828"/>
              <a:gd name="connsiteY213" fmla="*/ 2672862 h 5331656"/>
              <a:gd name="connsiteX214" fmla="*/ 2897945 w 4951828"/>
              <a:gd name="connsiteY214" fmla="*/ 2771336 h 5331656"/>
              <a:gd name="connsiteX215" fmla="*/ 2855742 w 4951828"/>
              <a:gd name="connsiteY215" fmla="*/ 2912013 h 5331656"/>
              <a:gd name="connsiteX216" fmla="*/ 2813539 w 4951828"/>
              <a:gd name="connsiteY216" fmla="*/ 2940148 h 5331656"/>
              <a:gd name="connsiteX217" fmla="*/ 2785404 w 4951828"/>
              <a:gd name="connsiteY217" fmla="*/ 3010486 h 5331656"/>
              <a:gd name="connsiteX218" fmla="*/ 2757268 w 4951828"/>
              <a:gd name="connsiteY218" fmla="*/ 3038622 h 5331656"/>
              <a:gd name="connsiteX219" fmla="*/ 2729133 w 4951828"/>
              <a:gd name="connsiteY219" fmla="*/ 3123028 h 5331656"/>
              <a:gd name="connsiteX220" fmla="*/ 2743200 w 4951828"/>
              <a:gd name="connsiteY220" fmla="*/ 3179299 h 5331656"/>
              <a:gd name="connsiteX221" fmla="*/ 2771336 w 4951828"/>
              <a:gd name="connsiteY221" fmla="*/ 3263705 h 5331656"/>
              <a:gd name="connsiteX222" fmla="*/ 2757268 w 4951828"/>
              <a:gd name="connsiteY222" fmla="*/ 3305908 h 5331656"/>
              <a:gd name="connsiteX223" fmla="*/ 2743200 w 4951828"/>
              <a:gd name="connsiteY223" fmla="*/ 3404382 h 5331656"/>
              <a:gd name="connsiteX224" fmla="*/ 2700997 w 4951828"/>
              <a:gd name="connsiteY224" fmla="*/ 3432517 h 5331656"/>
              <a:gd name="connsiteX225" fmla="*/ 2602524 w 4951828"/>
              <a:gd name="connsiteY225" fmla="*/ 3516923 h 5331656"/>
              <a:gd name="connsiteX226" fmla="*/ 2546253 w 4951828"/>
              <a:gd name="connsiteY226" fmla="*/ 3530991 h 5331656"/>
              <a:gd name="connsiteX227" fmla="*/ 2518117 w 4951828"/>
              <a:gd name="connsiteY227" fmla="*/ 3559126 h 5331656"/>
              <a:gd name="connsiteX228" fmla="*/ 2475914 w 4951828"/>
              <a:gd name="connsiteY228" fmla="*/ 3657600 h 5331656"/>
              <a:gd name="connsiteX229" fmla="*/ 2489982 w 4951828"/>
              <a:gd name="connsiteY229" fmla="*/ 3798277 h 5331656"/>
              <a:gd name="connsiteX230" fmla="*/ 2518117 w 4951828"/>
              <a:gd name="connsiteY230" fmla="*/ 3840480 h 5331656"/>
              <a:gd name="connsiteX231" fmla="*/ 2546253 w 4951828"/>
              <a:gd name="connsiteY231" fmla="*/ 3868616 h 5331656"/>
              <a:gd name="connsiteX232" fmla="*/ 2602524 w 4951828"/>
              <a:gd name="connsiteY232" fmla="*/ 3882683 h 5331656"/>
              <a:gd name="connsiteX233" fmla="*/ 2644727 w 4951828"/>
              <a:gd name="connsiteY233" fmla="*/ 3896751 h 5331656"/>
              <a:gd name="connsiteX234" fmla="*/ 2982351 w 4951828"/>
              <a:gd name="connsiteY234" fmla="*/ 3882683 h 5331656"/>
              <a:gd name="connsiteX235" fmla="*/ 3010487 w 4951828"/>
              <a:gd name="connsiteY235" fmla="*/ 3854548 h 5331656"/>
              <a:gd name="connsiteX236" fmla="*/ 3052690 w 4951828"/>
              <a:gd name="connsiteY236" fmla="*/ 3784210 h 5331656"/>
              <a:gd name="connsiteX237" fmla="*/ 3080825 w 4951828"/>
              <a:gd name="connsiteY237" fmla="*/ 3699803 h 5331656"/>
              <a:gd name="connsiteX238" fmla="*/ 3094893 w 4951828"/>
              <a:gd name="connsiteY238" fmla="*/ 3587262 h 5331656"/>
              <a:gd name="connsiteX239" fmla="*/ 3179299 w 4951828"/>
              <a:gd name="connsiteY239" fmla="*/ 3488788 h 5331656"/>
              <a:gd name="connsiteX240" fmla="*/ 3207434 w 4951828"/>
              <a:gd name="connsiteY240" fmla="*/ 3446585 h 5331656"/>
              <a:gd name="connsiteX241" fmla="*/ 3319976 w 4951828"/>
              <a:gd name="connsiteY241" fmla="*/ 3362179 h 5331656"/>
              <a:gd name="connsiteX242" fmla="*/ 3362179 w 4951828"/>
              <a:gd name="connsiteY242" fmla="*/ 3348111 h 5331656"/>
              <a:gd name="connsiteX243" fmla="*/ 3432517 w 4951828"/>
              <a:gd name="connsiteY243" fmla="*/ 3362179 h 5331656"/>
              <a:gd name="connsiteX244" fmla="*/ 3460653 w 4951828"/>
              <a:gd name="connsiteY244" fmla="*/ 3390314 h 5331656"/>
              <a:gd name="connsiteX245" fmla="*/ 3573194 w 4951828"/>
              <a:gd name="connsiteY245" fmla="*/ 3404382 h 5331656"/>
              <a:gd name="connsiteX246" fmla="*/ 3671668 w 4951828"/>
              <a:gd name="connsiteY246" fmla="*/ 3376246 h 5331656"/>
              <a:gd name="connsiteX247" fmla="*/ 3699804 w 4951828"/>
              <a:gd name="connsiteY247" fmla="*/ 3348111 h 5331656"/>
              <a:gd name="connsiteX248" fmla="*/ 3798277 w 4951828"/>
              <a:gd name="connsiteY248" fmla="*/ 3376246 h 5331656"/>
              <a:gd name="connsiteX249" fmla="*/ 3784210 w 4951828"/>
              <a:gd name="connsiteY249" fmla="*/ 3432517 h 5331656"/>
              <a:gd name="connsiteX250" fmla="*/ 3713871 w 4951828"/>
              <a:gd name="connsiteY250" fmla="*/ 3502856 h 5331656"/>
              <a:gd name="connsiteX251" fmla="*/ 3699804 w 4951828"/>
              <a:gd name="connsiteY251" fmla="*/ 3545059 h 5331656"/>
              <a:gd name="connsiteX252" fmla="*/ 3545059 w 4951828"/>
              <a:gd name="connsiteY252" fmla="*/ 3545059 h 5331656"/>
              <a:gd name="connsiteX253" fmla="*/ 3404382 w 4951828"/>
              <a:gd name="connsiteY253" fmla="*/ 3545059 h 5331656"/>
              <a:gd name="connsiteX254" fmla="*/ 3362179 w 4951828"/>
              <a:gd name="connsiteY254" fmla="*/ 3601330 h 5331656"/>
              <a:gd name="connsiteX255" fmla="*/ 3334044 w 4951828"/>
              <a:gd name="connsiteY255" fmla="*/ 3685736 h 5331656"/>
              <a:gd name="connsiteX256" fmla="*/ 3319976 w 4951828"/>
              <a:gd name="connsiteY256" fmla="*/ 3770142 h 5331656"/>
              <a:gd name="connsiteX257" fmla="*/ 3277773 w 4951828"/>
              <a:gd name="connsiteY257" fmla="*/ 3784210 h 5331656"/>
              <a:gd name="connsiteX258" fmla="*/ 3221502 w 4951828"/>
              <a:gd name="connsiteY258" fmla="*/ 3798277 h 5331656"/>
              <a:gd name="connsiteX259" fmla="*/ 3193367 w 4951828"/>
              <a:gd name="connsiteY259" fmla="*/ 3840480 h 5331656"/>
              <a:gd name="connsiteX260" fmla="*/ 3165231 w 4951828"/>
              <a:gd name="connsiteY260" fmla="*/ 3868616 h 5331656"/>
              <a:gd name="connsiteX261" fmla="*/ 3137096 w 4951828"/>
              <a:gd name="connsiteY261" fmla="*/ 4051496 h 5331656"/>
              <a:gd name="connsiteX262" fmla="*/ 3080825 w 4951828"/>
              <a:gd name="connsiteY262" fmla="*/ 4135902 h 5331656"/>
              <a:gd name="connsiteX263" fmla="*/ 2855742 w 4951828"/>
              <a:gd name="connsiteY263" fmla="*/ 4192173 h 5331656"/>
              <a:gd name="connsiteX264" fmla="*/ 2785404 w 4951828"/>
              <a:gd name="connsiteY264" fmla="*/ 4220308 h 5331656"/>
              <a:gd name="connsiteX265" fmla="*/ 2715065 w 4951828"/>
              <a:gd name="connsiteY265" fmla="*/ 4276579 h 5331656"/>
              <a:gd name="connsiteX266" fmla="*/ 2700997 w 4951828"/>
              <a:gd name="connsiteY266" fmla="*/ 4318782 h 5331656"/>
              <a:gd name="connsiteX267" fmla="*/ 2757268 w 4951828"/>
              <a:gd name="connsiteY267" fmla="*/ 4389120 h 5331656"/>
              <a:gd name="connsiteX268" fmla="*/ 2785404 w 4951828"/>
              <a:gd name="connsiteY268" fmla="*/ 4445391 h 5331656"/>
              <a:gd name="connsiteX269" fmla="*/ 2869810 w 4951828"/>
              <a:gd name="connsiteY269" fmla="*/ 4473526 h 5331656"/>
              <a:gd name="connsiteX270" fmla="*/ 3066757 w 4951828"/>
              <a:gd name="connsiteY270" fmla="*/ 4445391 h 5331656"/>
              <a:gd name="connsiteX271" fmla="*/ 3094893 w 4951828"/>
              <a:gd name="connsiteY271" fmla="*/ 4417256 h 5331656"/>
              <a:gd name="connsiteX272" fmla="*/ 3193367 w 4951828"/>
              <a:gd name="connsiteY272" fmla="*/ 4304714 h 5331656"/>
              <a:gd name="connsiteX273" fmla="*/ 3319976 w 4951828"/>
              <a:gd name="connsiteY273" fmla="*/ 4276579 h 5331656"/>
              <a:gd name="connsiteX274" fmla="*/ 3348111 w 4951828"/>
              <a:gd name="connsiteY274" fmla="*/ 4248443 h 5331656"/>
              <a:gd name="connsiteX275" fmla="*/ 3362179 w 4951828"/>
              <a:gd name="connsiteY275" fmla="*/ 4206240 h 5331656"/>
              <a:gd name="connsiteX276" fmla="*/ 3390314 w 4951828"/>
              <a:gd name="connsiteY276" fmla="*/ 4149970 h 5331656"/>
              <a:gd name="connsiteX277" fmla="*/ 3418450 w 4951828"/>
              <a:gd name="connsiteY277" fmla="*/ 4037428 h 5331656"/>
              <a:gd name="connsiteX278" fmla="*/ 3516924 w 4951828"/>
              <a:gd name="connsiteY278" fmla="*/ 3953022 h 5331656"/>
              <a:gd name="connsiteX279" fmla="*/ 3601330 w 4951828"/>
              <a:gd name="connsiteY279" fmla="*/ 3896751 h 5331656"/>
              <a:gd name="connsiteX280" fmla="*/ 3699804 w 4951828"/>
              <a:gd name="connsiteY280" fmla="*/ 3882683 h 5331656"/>
              <a:gd name="connsiteX281" fmla="*/ 3756074 w 4951828"/>
              <a:gd name="connsiteY281" fmla="*/ 3896751 h 5331656"/>
              <a:gd name="connsiteX282" fmla="*/ 3868616 w 4951828"/>
              <a:gd name="connsiteY282" fmla="*/ 3938954 h 5331656"/>
              <a:gd name="connsiteX283" fmla="*/ 3882684 w 4951828"/>
              <a:gd name="connsiteY283" fmla="*/ 3995225 h 5331656"/>
              <a:gd name="connsiteX284" fmla="*/ 3910819 w 4951828"/>
              <a:gd name="connsiteY284" fmla="*/ 4051496 h 5331656"/>
              <a:gd name="connsiteX285" fmla="*/ 3924887 w 4951828"/>
              <a:gd name="connsiteY285" fmla="*/ 4093699 h 5331656"/>
              <a:gd name="connsiteX286" fmla="*/ 3896751 w 4951828"/>
              <a:gd name="connsiteY286" fmla="*/ 4206240 h 5331656"/>
              <a:gd name="connsiteX287" fmla="*/ 3784210 w 4951828"/>
              <a:gd name="connsiteY287" fmla="*/ 4262511 h 5331656"/>
              <a:gd name="connsiteX288" fmla="*/ 3727939 w 4951828"/>
              <a:gd name="connsiteY288" fmla="*/ 4276579 h 5331656"/>
              <a:gd name="connsiteX289" fmla="*/ 3685736 w 4951828"/>
              <a:gd name="connsiteY289" fmla="*/ 4304714 h 5331656"/>
              <a:gd name="connsiteX290" fmla="*/ 3615397 w 4951828"/>
              <a:gd name="connsiteY290" fmla="*/ 4389120 h 5331656"/>
              <a:gd name="connsiteX291" fmla="*/ 3545059 w 4951828"/>
              <a:gd name="connsiteY291" fmla="*/ 4459459 h 5331656"/>
              <a:gd name="connsiteX292" fmla="*/ 3305908 w 4951828"/>
              <a:gd name="connsiteY292" fmla="*/ 4529797 h 5331656"/>
              <a:gd name="connsiteX293" fmla="*/ 3263705 w 4951828"/>
              <a:gd name="connsiteY293" fmla="*/ 4543865 h 5331656"/>
              <a:gd name="connsiteX294" fmla="*/ 3207434 w 4951828"/>
              <a:gd name="connsiteY294" fmla="*/ 4557933 h 5331656"/>
              <a:gd name="connsiteX295" fmla="*/ 3165231 w 4951828"/>
              <a:gd name="connsiteY295" fmla="*/ 4586068 h 5331656"/>
              <a:gd name="connsiteX296" fmla="*/ 3179299 w 4951828"/>
              <a:gd name="connsiteY296" fmla="*/ 4698610 h 5331656"/>
              <a:gd name="connsiteX297" fmla="*/ 3151164 w 4951828"/>
              <a:gd name="connsiteY297" fmla="*/ 4783016 h 5331656"/>
              <a:gd name="connsiteX298" fmla="*/ 3165231 w 4951828"/>
              <a:gd name="connsiteY298" fmla="*/ 4839286 h 5331656"/>
              <a:gd name="connsiteX299" fmla="*/ 3249637 w 4951828"/>
              <a:gd name="connsiteY299" fmla="*/ 4881490 h 5331656"/>
              <a:gd name="connsiteX300" fmla="*/ 3291840 w 4951828"/>
              <a:gd name="connsiteY300" fmla="*/ 4895557 h 5331656"/>
              <a:gd name="connsiteX301" fmla="*/ 3432517 w 4951828"/>
              <a:gd name="connsiteY301" fmla="*/ 4881490 h 5331656"/>
              <a:gd name="connsiteX302" fmla="*/ 3502856 w 4951828"/>
              <a:gd name="connsiteY302" fmla="*/ 4825219 h 5331656"/>
              <a:gd name="connsiteX303" fmla="*/ 3545059 w 4951828"/>
              <a:gd name="connsiteY303" fmla="*/ 4811151 h 5331656"/>
              <a:gd name="connsiteX304" fmla="*/ 3615397 w 4951828"/>
              <a:gd name="connsiteY304" fmla="*/ 4768948 h 5331656"/>
              <a:gd name="connsiteX305" fmla="*/ 3671668 w 4951828"/>
              <a:gd name="connsiteY305" fmla="*/ 4754880 h 5331656"/>
              <a:gd name="connsiteX306" fmla="*/ 3882684 w 4951828"/>
              <a:gd name="connsiteY306" fmla="*/ 4712677 h 5331656"/>
              <a:gd name="connsiteX307" fmla="*/ 3910819 w 4951828"/>
              <a:gd name="connsiteY307" fmla="*/ 4614203 h 5331656"/>
              <a:gd name="connsiteX308" fmla="*/ 3938954 w 4951828"/>
              <a:gd name="connsiteY308" fmla="*/ 4529797 h 5331656"/>
              <a:gd name="connsiteX309" fmla="*/ 3953022 w 4951828"/>
              <a:gd name="connsiteY309" fmla="*/ 4487594 h 5331656"/>
              <a:gd name="connsiteX310" fmla="*/ 3967090 w 4951828"/>
              <a:gd name="connsiteY310" fmla="*/ 4445391 h 5331656"/>
              <a:gd name="connsiteX311" fmla="*/ 4023360 w 4951828"/>
              <a:gd name="connsiteY311" fmla="*/ 4417256 h 5331656"/>
              <a:gd name="connsiteX312" fmla="*/ 4065564 w 4951828"/>
              <a:gd name="connsiteY312" fmla="*/ 4445391 h 5331656"/>
              <a:gd name="connsiteX313" fmla="*/ 4107767 w 4951828"/>
              <a:gd name="connsiteY313" fmla="*/ 4543865 h 5331656"/>
              <a:gd name="connsiteX314" fmla="*/ 4093699 w 4951828"/>
              <a:gd name="connsiteY314" fmla="*/ 4783016 h 5331656"/>
              <a:gd name="connsiteX315" fmla="*/ 4023360 w 4951828"/>
              <a:gd name="connsiteY315" fmla="*/ 4811151 h 5331656"/>
              <a:gd name="connsiteX316" fmla="*/ 3938954 w 4951828"/>
              <a:gd name="connsiteY316" fmla="*/ 4895557 h 5331656"/>
              <a:gd name="connsiteX317" fmla="*/ 3868616 w 4951828"/>
              <a:gd name="connsiteY317" fmla="*/ 4979963 h 5331656"/>
              <a:gd name="connsiteX318" fmla="*/ 3840480 w 4951828"/>
              <a:gd name="connsiteY318" fmla="*/ 5064370 h 5331656"/>
              <a:gd name="connsiteX319" fmla="*/ 3854548 w 4951828"/>
              <a:gd name="connsiteY319" fmla="*/ 5162843 h 5331656"/>
              <a:gd name="connsiteX320" fmla="*/ 3896751 w 4951828"/>
              <a:gd name="connsiteY320" fmla="*/ 5176911 h 5331656"/>
              <a:gd name="connsiteX321" fmla="*/ 3995225 w 4951828"/>
              <a:gd name="connsiteY321" fmla="*/ 5219114 h 5331656"/>
              <a:gd name="connsiteX322" fmla="*/ 4093699 w 4951828"/>
              <a:gd name="connsiteY322" fmla="*/ 5162843 h 5331656"/>
              <a:gd name="connsiteX323" fmla="*/ 4149970 w 4951828"/>
              <a:gd name="connsiteY323" fmla="*/ 5050302 h 5331656"/>
              <a:gd name="connsiteX324" fmla="*/ 4234376 w 4951828"/>
              <a:gd name="connsiteY324" fmla="*/ 5022166 h 5331656"/>
              <a:gd name="connsiteX325" fmla="*/ 4276579 w 4951828"/>
              <a:gd name="connsiteY325" fmla="*/ 5008099 h 5331656"/>
              <a:gd name="connsiteX326" fmla="*/ 4304714 w 4951828"/>
              <a:gd name="connsiteY326" fmla="*/ 4923693 h 5331656"/>
              <a:gd name="connsiteX327" fmla="*/ 4360985 w 4951828"/>
              <a:gd name="connsiteY327" fmla="*/ 4797083 h 5331656"/>
              <a:gd name="connsiteX328" fmla="*/ 4417256 w 4951828"/>
              <a:gd name="connsiteY328" fmla="*/ 4783016 h 5331656"/>
              <a:gd name="connsiteX329" fmla="*/ 4515730 w 4951828"/>
              <a:gd name="connsiteY329" fmla="*/ 4839286 h 5331656"/>
              <a:gd name="connsiteX330" fmla="*/ 4543865 w 4951828"/>
              <a:gd name="connsiteY330" fmla="*/ 4881490 h 5331656"/>
              <a:gd name="connsiteX331" fmla="*/ 4572000 w 4951828"/>
              <a:gd name="connsiteY331" fmla="*/ 4994031 h 5331656"/>
              <a:gd name="connsiteX332" fmla="*/ 4557933 w 4951828"/>
              <a:gd name="connsiteY332" fmla="*/ 5036234 h 5331656"/>
              <a:gd name="connsiteX333" fmla="*/ 4431324 w 4951828"/>
              <a:gd name="connsiteY333" fmla="*/ 5148776 h 5331656"/>
              <a:gd name="connsiteX334" fmla="*/ 4375053 w 4951828"/>
              <a:gd name="connsiteY334" fmla="*/ 5219114 h 5331656"/>
              <a:gd name="connsiteX335" fmla="*/ 4389120 w 4951828"/>
              <a:gd name="connsiteY335" fmla="*/ 5261317 h 5331656"/>
              <a:gd name="connsiteX336" fmla="*/ 4459459 w 4951828"/>
              <a:gd name="connsiteY336" fmla="*/ 5303520 h 5331656"/>
              <a:gd name="connsiteX337" fmla="*/ 4572000 w 4951828"/>
              <a:gd name="connsiteY337" fmla="*/ 5331656 h 5331656"/>
              <a:gd name="connsiteX338" fmla="*/ 4698610 w 4951828"/>
              <a:gd name="connsiteY338" fmla="*/ 5289453 h 5331656"/>
              <a:gd name="connsiteX339" fmla="*/ 4726745 w 4951828"/>
              <a:gd name="connsiteY339" fmla="*/ 5205046 h 5331656"/>
              <a:gd name="connsiteX340" fmla="*/ 4754880 w 4951828"/>
              <a:gd name="connsiteY340" fmla="*/ 4895557 h 5331656"/>
              <a:gd name="connsiteX341" fmla="*/ 4797084 w 4951828"/>
              <a:gd name="connsiteY341" fmla="*/ 4867422 h 5331656"/>
              <a:gd name="connsiteX342" fmla="*/ 4867422 w 4951828"/>
              <a:gd name="connsiteY342" fmla="*/ 4825219 h 5331656"/>
              <a:gd name="connsiteX343" fmla="*/ 4909625 w 4951828"/>
              <a:gd name="connsiteY343" fmla="*/ 4797083 h 5331656"/>
              <a:gd name="connsiteX344" fmla="*/ 4923693 w 4951828"/>
              <a:gd name="connsiteY344" fmla="*/ 4726745 h 5331656"/>
              <a:gd name="connsiteX345" fmla="*/ 4937760 w 4951828"/>
              <a:gd name="connsiteY345" fmla="*/ 4684542 h 5331656"/>
              <a:gd name="connsiteX346" fmla="*/ 4951828 w 4951828"/>
              <a:gd name="connsiteY346" fmla="*/ 4628271 h 5331656"/>
              <a:gd name="connsiteX347" fmla="*/ 4937760 w 4951828"/>
              <a:gd name="connsiteY347" fmla="*/ 4543865 h 5331656"/>
              <a:gd name="connsiteX0" fmla="*/ 1688124 w 4951828"/>
              <a:gd name="connsiteY0" fmla="*/ 0 h 5331656"/>
              <a:gd name="connsiteX1" fmla="*/ 1702191 w 4951828"/>
              <a:gd name="connsiteY1" fmla="*/ 70339 h 5331656"/>
              <a:gd name="connsiteX2" fmla="*/ 1688124 w 4951828"/>
              <a:gd name="connsiteY2" fmla="*/ 154745 h 5331656"/>
              <a:gd name="connsiteX3" fmla="*/ 1603717 w 4951828"/>
              <a:gd name="connsiteY3" fmla="*/ 267286 h 5331656"/>
              <a:gd name="connsiteX4" fmla="*/ 1491176 w 4951828"/>
              <a:gd name="connsiteY4" fmla="*/ 323557 h 5331656"/>
              <a:gd name="connsiteX5" fmla="*/ 1378634 w 4951828"/>
              <a:gd name="connsiteY5" fmla="*/ 393896 h 5331656"/>
              <a:gd name="connsiteX6" fmla="*/ 1294228 w 4951828"/>
              <a:gd name="connsiteY6" fmla="*/ 436099 h 5331656"/>
              <a:gd name="connsiteX7" fmla="*/ 1167619 w 4951828"/>
              <a:gd name="connsiteY7" fmla="*/ 450166 h 5331656"/>
              <a:gd name="connsiteX8" fmla="*/ 1125416 w 4951828"/>
              <a:gd name="connsiteY8" fmla="*/ 464234 h 5331656"/>
              <a:gd name="connsiteX9" fmla="*/ 1069145 w 4951828"/>
              <a:gd name="connsiteY9" fmla="*/ 478302 h 5331656"/>
              <a:gd name="connsiteX10" fmla="*/ 956604 w 4951828"/>
              <a:gd name="connsiteY10" fmla="*/ 520505 h 5331656"/>
              <a:gd name="connsiteX11" fmla="*/ 815927 w 4951828"/>
              <a:gd name="connsiteY11" fmla="*/ 548640 h 5331656"/>
              <a:gd name="connsiteX12" fmla="*/ 759656 w 4951828"/>
              <a:gd name="connsiteY12" fmla="*/ 562708 h 5331656"/>
              <a:gd name="connsiteX13" fmla="*/ 703385 w 4951828"/>
              <a:gd name="connsiteY13" fmla="*/ 590843 h 5331656"/>
              <a:gd name="connsiteX14" fmla="*/ 661182 w 4951828"/>
              <a:gd name="connsiteY14" fmla="*/ 633046 h 5331656"/>
              <a:gd name="connsiteX15" fmla="*/ 548640 w 4951828"/>
              <a:gd name="connsiteY15" fmla="*/ 703385 h 5331656"/>
              <a:gd name="connsiteX16" fmla="*/ 492370 w 4951828"/>
              <a:gd name="connsiteY16" fmla="*/ 759656 h 5331656"/>
              <a:gd name="connsiteX17" fmla="*/ 422031 w 4951828"/>
              <a:gd name="connsiteY17" fmla="*/ 801859 h 5331656"/>
              <a:gd name="connsiteX18" fmla="*/ 379828 w 4951828"/>
              <a:gd name="connsiteY18" fmla="*/ 829994 h 5331656"/>
              <a:gd name="connsiteX19" fmla="*/ 351693 w 4951828"/>
              <a:gd name="connsiteY19" fmla="*/ 858130 h 5331656"/>
              <a:gd name="connsiteX20" fmla="*/ 295422 w 4951828"/>
              <a:gd name="connsiteY20" fmla="*/ 886265 h 5331656"/>
              <a:gd name="connsiteX21" fmla="*/ 140677 w 4951828"/>
              <a:gd name="connsiteY21" fmla="*/ 1026942 h 5331656"/>
              <a:gd name="connsiteX22" fmla="*/ 126610 w 4951828"/>
              <a:gd name="connsiteY22" fmla="*/ 1083213 h 5331656"/>
              <a:gd name="connsiteX23" fmla="*/ 56271 w 4951828"/>
              <a:gd name="connsiteY23" fmla="*/ 1167619 h 5331656"/>
              <a:gd name="connsiteX24" fmla="*/ 0 w 4951828"/>
              <a:gd name="connsiteY24" fmla="*/ 1280160 h 5331656"/>
              <a:gd name="connsiteX25" fmla="*/ 70339 w 4951828"/>
              <a:gd name="connsiteY25" fmla="*/ 1434905 h 5331656"/>
              <a:gd name="connsiteX26" fmla="*/ 154745 w 4951828"/>
              <a:gd name="connsiteY26" fmla="*/ 1420837 h 5331656"/>
              <a:gd name="connsiteX27" fmla="*/ 225084 w 4951828"/>
              <a:gd name="connsiteY27" fmla="*/ 1350499 h 5331656"/>
              <a:gd name="connsiteX28" fmla="*/ 253219 w 4951828"/>
              <a:gd name="connsiteY28" fmla="*/ 1322363 h 5331656"/>
              <a:gd name="connsiteX29" fmla="*/ 295422 w 4951828"/>
              <a:gd name="connsiteY29" fmla="*/ 1294228 h 5331656"/>
              <a:gd name="connsiteX30" fmla="*/ 323557 w 4951828"/>
              <a:gd name="connsiteY30" fmla="*/ 1252025 h 5331656"/>
              <a:gd name="connsiteX31" fmla="*/ 337625 w 4951828"/>
              <a:gd name="connsiteY31" fmla="*/ 1209822 h 5331656"/>
              <a:gd name="connsiteX32" fmla="*/ 379828 w 4951828"/>
              <a:gd name="connsiteY32" fmla="*/ 1195754 h 5331656"/>
              <a:gd name="connsiteX33" fmla="*/ 422031 w 4951828"/>
              <a:gd name="connsiteY33" fmla="*/ 1153551 h 5331656"/>
              <a:gd name="connsiteX34" fmla="*/ 534573 w 4951828"/>
              <a:gd name="connsiteY34" fmla="*/ 1111348 h 5331656"/>
              <a:gd name="connsiteX35" fmla="*/ 815927 w 4951828"/>
              <a:gd name="connsiteY35" fmla="*/ 1083213 h 5331656"/>
              <a:gd name="connsiteX36" fmla="*/ 914400 w 4951828"/>
              <a:gd name="connsiteY36" fmla="*/ 984739 h 5331656"/>
              <a:gd name="connsiteX37" fmla="*/ 914400 w 4951828"/>
              <a:gd name="connsiteY37" fmla="*/ 984739 h 5331656"/>
              <a:gd name="connsiteX38" fmla="*/ 998807 w 4951828"/>
              <a:gd name="connsiteY38" fmla="*/ 914400 h 5331656"/>
              <a:gd name="connsiteX39" fmla="*/ 1083213 w 4951828"/>
              <a:gd name="connsiteY39" fmla="*/ 858130 h 5331656"/>
              <a:gd name="connsiteX40" fmla="*/ 1111348 w 4951828"/>
              <a:gd name="connsiteY40" fmla="*/ 815926 h 5331656"/>
              <a:gd name="connsiteX41" fmla="*/ 1308296 w 4951828"/>
              <a:gd name="connsiteY41" fmla="*/ 815926 h 5331656"/>
              <a:gd name="connsiteX42" fmla="*/ 1336431 w 4951828"/>
              <a:gd name="connsiteY42" fmla="*/ 858130 h 5331656"/>
              <a:gd name="connsiteX43" fmla="*/ 1322364 w 4951828"/>
              <a:gd name="connsiteY43" fmla="*/ 970671 h 5331656"/>
              <a:gd name="connsiteX44" fmla="*/ 1294228 w 4951828"/>
              <a:gd name="connsiteY44" fmla="*/ 998806 h 5331656"/>
              <a:gd name="connsiteX45" fmla="*/ 1195754 w 4951828"/>
              <a:gd name="connsiteY45" fmla="*/ 1026942 h 5331656"/>
              <a:gd name="connsiteX46" fmla="*/ 1055077 w 4951828"/>
              <a:gd name="connsiteY46" fmla="*/ 1125416 h 5331656"/>
              <a:gd name="connsiteX47" fmla="*/ 1012874 w 4951828"/>
              <a:gd name="connsiteY47" fmla="*/ 1167619 h 5331656"/>
              <a:gd name="connsiteX48" fmla="*/ 998807 w 4951828"/>
              <a:gd name="connsiteY48" fmla="*/ 1209822 h 5331656"/>
              <a:gd name="connsiteX49" fmla="*/ 914400 w 4951828"/>
              <a:gd name="connsiteY49" fmla="*/ 1294228 h 5331656"/>
              <a:gd name="connsiteX50" fmla="*/ 858130 w 4951828"/>
              <a:gd name="connsiteY50" fmla="*/ 1322363 h 5331656"/>
              <a:gd name="connsiteX51" fmla="*/ 759656 w 4951828"/>
              <a:gd name="connsiteY51" fmla="*/ 1336431 h 5331656"/>
              <a:gd name="connsiteX52" fmla="*/ 717453 w 4951828"/>
              <a:gd name="connsiteY52" fmla="*/ 1350499 h 5331656"/>
              <a:gd name="connsiteX53" fmla="*/ 618979 w 4951828"/>
              <a:gd name="connsiteY53" fmla="*/ 1364566 h 5331656"/>
              <a:gd name="connsiteX54" fmla="*/ 590844 w 4951828"/>
              <a:gd name="connsiteY54" fmla="*/ 1392702 h 5331656"/>
              <a:gd name="connsiteX55" fmla="*/ 520505 w 4951828"/>
              <a:gd name="connsiteY55" fmla="*/ 1406770 h 5331656"/>
              <a:gd name="connsiteX56" fmla="*/ 478302 w 4951828"/>
              <a:gd name="connsiteY56" fmla="*/ 1434905 h 5331656"/>
              <a:gd name="connsiteX57" fmla="*/ 436099 w 4951828"/>
              <a:gd name="connsiteY57" fmla="*/ 1448973 h 5331656"/>
              <a:gd name="connsiteX58" fmla="*/ 422031 w 4951828"/>
              <a:gd name="connsiteY58" fmla="*/ 1491176 h 5331656"/>
              <a:gd name="connsiteX59" fmla="*/ 379828 w 4951828"/>
              <a:gd name="connsiteY59" fmla="*/ 1519311 h 5331656"/>
              <a:gd name="connsiteX60" fmla="*/ 309490 w 4951828"/>
              <a:gd name="connsiteY60" fmla="*/ 1589650 h 5331656"/>
              <a:gd name="connsiteX61" fmla="*/ 281354 w 4951828"/>
              <a:gd name="connsiteY61" fmla="*/ 1645920 h 5331656"/>
              <a:gd name="connsiteX62" fmla="*/ 253219 w 4951828"/>
              <a:gd name="connsiteY62" fmla="*/ 1688123 h 5331656"/>
              <a:gd name="connsiteX63" fmla="*/ 267287 w 4951828"/>
              <a:gd name="connsiteY63" fmla="*/ 1758462 h 5331656"/>
              <a:gd name="connsiteX64" fmla="*/ 351693 w 4951828"/>
              <a:gd name="connsiteY64" fmla="*/ 1899139 h 5331656"/>
              <a:gd name="connsiteX65" fmla="*/ 393896 w 4951828"/>
              <a:gd name="connsiteY65" fmla="*/ 1927274 h 5331656"/>
              <a:gd name="connsiteX66" fmla="*/ 450167 w 4951828"/>
              <a:gd name="connsiteY66" fmla="*/ 1899139 h 5331656"/>
              <a:gd name="connsiteX67" fmla="*/ 492370 w 4951828"/>
              <a:gd name="connsiteY67" fmla="*/ 1885071 h 5331656"/>
              <a:gd name="connsiteX68" fmla="*/ 576776 w 4951828"/>
              <a:gd name="connsiteY68" fmla="*/ 1800665 h 5331656"/>
              <a:gd name="connsiteX69" fmla="*/ 604911 w 4951828"/>
              <a:gd name="connsiteY69" fmla="*/ 1758462 h 5331656"/>
              <a:gd name="connsiteX70" fmla="*/ 647114 w 4951828"/>
              <a:gd name="connsiteY70" fmla="*/ 1730326 h 5331656"/>
              <a:gd name="connsiteX71" fmla="*/ 717453 w 4951828"/>
              <a:gd name="connsiteY71" fmla="*/ 1744394 h 5331656"/>
              <a:gd name="connsiteX72" fmla="*/ 759656 w 4951828"/>
              <a:gd name="connsiteY72" fmla="*/ 1758462 h 5331656"/>
              <a:gd name="connsiteX73" fmla="*/ 815927 w 4951828"/>
              <a:gd name="connsiteY73" fmla="*/ 1744394 h 5331656"/>
              <a:gd name="connsiteX74" fmla="*/ 900333 w 4951828"/>
              <a:gd name="connsiteY74" fmla="*/ 1688123 h 5331656"/>
              <a:gd name="connsiteX75" fmla="*/ 956604 w 4951828"/>
              <a:gd name="connsiteY75" fmla="*/ 1645920 h 5331656"/>
              <a:gd name="connsiteX76" fmla="*/ 998807 w 4951828"/>
              <a:gd name="connsiteY76" fmla="*/ 1631853 h 5331656"/>
              <a:gd name="connsiteX77" fmla="*/ 1069145 w 4951828"/>
              <a:gd name="connsiteY77" fmla="*/ 1645920 h 5331656"/>
              <a:gd name="connsiteX78" fmla="*/ 1111348 w 4951828"/>
              <a:gd name="connsiteY78" fmla="*/ 1730326 h 5331656"/>
              <a:gd name="connsiteX79" fmla="*/ 1083213 w 4951828"/>
              <a:gd name="connsiteY79" fmla="*/ 1786597 h 5331656"/>
              <a:gd name="connsiteX80" fmla="*/ 1012874 w 4951828"/>
              <a:gd name="connsiteY80" fmla="*/ 1842868 h 5331656"/>
              <a:gd name="connsiteX81" fmla="*/ 970671 w 4951828"/>
              <a:gd name="connsiteY81" fmla="*/ 1885071 h 5331656"/>
              <a:gd name="connsiteX82" fmla="*/ 914400 w 4951828"/>
              <a:gd name="connsiteY82" fmla="*/ 1997613 h 5331656"/>
              <a:gd name="connsiteX83" fmla="*/ 872197 w 4951828"/>
              <a:gd name="connsiteY83" fmla="*/ 2039816 h 5331656"/>
              <a:gd name="connsiteX84" fmla="*/ 787791 w 4951828"/>
              <a:gd name="connsiteY84" fmla="*/ 2110154 h 5331656"/>
              <a:gd name="connsiteX85" fmla="*/ 773724 w 4951828"/>
              <a:gd name="connsiteY85" fmla="*/ 2194560 h 5331656"/>
              <a:gd name="connsiteX86" fmla="*/ 717453 w 4951828"/>
              <a:gd name="connsiteY86" fmla="*/ 2222696 h 5331656"/>
              <a:gd name="connsiteX87" fmla="*/ 548640 w 4951828"/>
              <a:gd name="connsiteY87" fmla="*/ 2250831 h 5331656"/>
              <a:gd name="connsiteX88" fmla="*/ 506437 w 4951828"/>
              <a:gd name="connsiteY88" fmla="*/ 2264899 h 5331656"/>
              <a:gd name="connsiteX89" fmla="*/ 450167 w 4951828"/>
              <a:gd name="connsiteY89" fmla="*/ 2278966 h 5331656"/>
              <a:gd name="connsiteX90" fmla="*/ 379828 w 4951828"/>
              <a:gd name="connsiteY90" fmla="*/ 2335237 h 5331656"/>
              <a:gd name="connsiteX91" fmla="*/ 393896 w 4951828"/>
              <a:gd name="connsiteY91" fmla="*/ 2405576 h 5331656"/>
              <a:gd name="connsiteX92" fmla="*/ 464234 w 4951828"/>
              <a:gd name="connsiteY92" fmla="*/ 2419643 h 5331656"/>
              <a:gd name="connsiteX93" fmla="*/ 548640 w 4951828"/>
              <a:gd name="connsiteY93" fmla="*/ 2447779 h 5331656"/>
              <a:gd name="connsiteX94" fmla="*/ 633047 w 4951828"/>
              <a:gd name="connsiteY94" fmla="*/ 2475914 h 5331656"/>
              <a:gd name="connsiteX95" fmla="*/ 745588 w 4951828"/>
              <a:gd name="connsiteY95" fmla="*/ 2560320 h 5331656"/>
              <a:gd name="connsiteX96" fmla="*/ 787791 w 4951828"/>
              <a:gd name="connsiteY96" fmla="*/ 2574388 h 5331656"/>
              <a:gd name="connsiteX97" fmla="*/ 900333 w 4951828"/>
              <a:gd name="connsiteY97" fmla="*/ 2518117 h 5331656"/>
              <a:gd name="connsiteX98" fmla="*/ 956604 w 4951828"/>
              <a:gd name="connsiteY98" fmla="*/ 2433711 h 5331656"/>
              <a:gd name="connsiteX99" fmla="*/ 970671 w 4951828"/>
              <a:gd name="connsiteY99" fmla="*/ 2321170 h 5331656"/>
              <a:gd name="connsiteX100" fmla="*/ 984739 w 4951828"/>
              <a:gd name="connsiteY100" fmla="*/ 2236763 h 5331656"/>
              <a:gd name="connsiteX101" fmla="*/ 1083213 w 4951828"/>
              <a:gd name="connsiteY101" fmla="*/ 2194560 h 5331656"/>
              <a:gd name="connsiteX102" fmla="*/ 1139484 w 4951828"/>
              <a:gd name="connsiteY102" fmla="*/ 2110154 h 5331656"/>
              <a:gd name="connsiteX103" fmla="*/ 1223890 w 4951828"/>
              <a:gd name="connsiteY103" fmla="*/ 2025748 h 5331656"/>
              <a:gd name="connsiteX104" fmla="*/ 1266093 w 4951828"/>
              <a:gd name="connsiteY104" fmla="*/ 1941342 h 5331656"/>
              <a:gd name="connsiteX105" fmla="*/ 1308296 w 4951828"/>
              <a:gd name="connsiteY105" fmla="*/ 1871003 h 5331656"/>
              <a:gd name="connsiteX106" fmla="*/ 1336431 w 4951828"/>
              <a:gd name="connsiteY106" fmla="*/ 1674056 h 5331656"/>
              <a:gd name="connsiteX107" fmla="*/ 1392702 w 4951828"/>
              <a:gd name="connsiteY107" fmla="*/ 1603717 h 5331656"/>
              <a:gd name="connsiteX108" fmla="*/ 1477108 w 4951828"/>
              <a:gd name="connsiteY108" fmla="*/ 1575582 h 5331656"/>
              <a:gd name="connsiteX109" fmla="*/ 1702191 w 4951828"/>
              <a:gd name="connsiteY109" fmla="*/ 1547446 h 5331656"/>
              <a:gd name="connsiteX110" fmla="*/ 1786597 w 4951828"/>
              <a:gd name="connsiteY110" fmla="*/ 1434905 h 5331656"/>
              <a:gd name="connsiteX111" fmla="*/ 1800665 w 4951828"/>
              <a:gd name="connsiteY111" fmla="*/ 1392702 h 5331656"/>
              <a:gd name="connsiteX112" fmla="*/ 1885071 w 4951828"/>
              <a:gd name="connsiteY112" fmla="*/ 1322363 h 5331656"/>
              <a:gd name="connsiteX113" fmla="*/ 1941342 w 4951828"/>
              <a:gd name="connsiteY113" fmla="*/ 1308296 h 5331656"/>
              <a:gd name="connsiteX114" fmla="*/ 1983545 w 4951828"/>
              <a:gd name="connsiteY114" fmla="*/ 1294228 h 5331656"/>
              <a:gd name="connsiteX115" fmla="*/ 2039816 w 4951828"/>
              <a:gd name="connsiteY115" fmla="*/ 1308296 h 5331656"/>
              <a:gd name="connsiteX116" fmla="*/ 2138290 w 4951828"/>
              <a:gd name="connsiteY116" fmla="*/ 1392702 h 5331656"/>
              <a:gd name="connsiteX117" fmla="*/ 2138290 w 4951828"/>
              <a:gd name="connsiteY117" fmla="*/ 1505243 h 5331656"/>
              <a:gd name="connsiteX118" fmla="*/ 2011680 w 4951828"/>
              <a:gd name="connsiteY118" fmla="*/ 1547446 h 5331656"/>
              <a:gd name="connsiteX119" fmla="*/ 1969477 w 4951828"/>
              <a:gd name="connsiteY119" fmla="*/ 1561514 h 5331656"/>
              <a:gd name="connsiteX120" fmla="*/ 1927274 w 4951828"/>
              <a:gd name="connsiteY120" fmla="*/ 1575582 h 5331656"/>
              <a:gd name="connsiteX121" fmla="*/ 1913207 w 4951828"/>
              <a:gd name="connsiteY121" fmla="*/ 1645920 h 5331656"/>
              <a:gd name="connsiteX122" fmla="*/ 1899139 w 4951828"/>
              <a:gd name="connsiteY122" fmla="*/ 1730326 h 5331656"/>
              <a:gd name="connsiteX123" fmla="*/ 1842868 w 4951828"/>
              <a:gd name="connsiteY123" fmla="*/ 1871003 h 5331656"/>
              <a:gd name="connsiteX124" fmla="*/ 1800665 w 4951828"/>
              <a:gd name="connsiteY124" fmla="*/ 1885071 h 5331656"/>
              <a:gd name="connsiteX125" fmla="*/ 1730327 w 4951828"/>
              <a:gd name="connsiteY125" fmla="*/ 1899139 h 5331656"/>
              <a:gd name="connsiteX126" fmla="*/ 1674056 w 4951828"/>
              <a:gd name="connsiteY126" fmla="*/ 1913206 h 5331656"/>
              <a:gd name="connsiteX127" fmla="*/ 1505244 w 4951828"/>
              <a:gd name="connsiteY127" fmla="*/ 2039816 h 5331656"/>
              <a:gd name="connsiteX128" fmla="*/ 1448973 w 4951828"/>
              <a:gd name="connsiteY128" fmla="*/ 2124222 h 5331656"/>
              <a:gd name="connsiteX129" fmla="*/ 1420837 w 4951828"/>
              <a:gd name="connsiteY129" fmla="*/ 2264899 h 5331656"/>
              <a:gd name="connsiteX130" fmla="*/ 1392702 w 4951828"/>
              <a:gd name="connsiteY130" fmla="*/ 2419643 h 5331656"/>
              <a:gd name="connsiteX131" fmla="*/ 1364567 w 4951828"/>
              <a:gd name="connsiteY131" fmla="*/ 2447779 h 5331656"/>
              <a:gd name="connsiteX132" fmla="*/ 1336431 w 4951828"/>
              <a:gd name="connsiteY132" fmla="*/ 2489982 h 5331656"/>
              <a:gd name="connsiteX133" fmla="*/ 1252025 w 4951828"/>
              <a:gd name="connsiteY133" fmla="*/ 2546253 h 5331656"/>
              <a:gd name="connsiteX134" fmla="*/ 1167619 w 4951828"/>
              <a:gd name="connsiteY134" fmla="*/ 2588456 h 5331656"/>
              <a:gd name="connsiteX135" fmla="*/ 1111348 w 4951828"/>
              <a:gd name="connsiteY135" fmla="*/ 2715065 h 5331656"/>
              <a:gd name="connsiteX136" fmla="*/ 1097280 w 4951828"/>
              <a:gd name="connsiteY136" fmla="*/ 2757268 h 5331656"/>
              <a:gd name="connsiteX137" fmla="*/ 1111348 w 4951828"/>
              <a:gd name="connsiteY137" fmla="*/ 2813539 h 5331656"/>
              <a:gd name="connsiteX138" fmla="*/ 1252025 w 4951828"/>
              <a:gd name="connsiteY138" fmla="*/ 2855742 h 5331656"/>
              <a:gd name="connsiteX139" fmla="*/ 1434905 w 4951828"/>
              <a:gd name="connsiteY139" fmla="*/ 2841674 h 5331656"/>
              <a:gd name="connsiteX140" fmla="*/ 1477108 w 4951828"/>
              <a:gd name="connsiteY140" fmla="*/ 2827606 h 5331656"/>
              <a:gd name="connsiteX141" fmla="*/ 1519311 w 4951828"/>
              <a:gd name="connsiteY141" fmla="*/ 2729133 h 5331656"/>
              <a:gd name="connsiteX142" fmla="*/ 1533379 w 4951828"/>
              <a:gd name="connsiteY142" fmla="*/ 2658794 h 5331656"/>
              <a:gd name="connsiteX143" fmla="*/ 1659988 w 4951828"/>
              <a:gd name="connsiteY143" fmla="*/ 2518117 h 5331656"/>
              <a:gd name="connsiteX144" fmla="*/ 1730327 w 4951828"/>
              <a:gd name="connsiteY144" fmla="*/ 2447779 h 5331656"/>
              <a:gd name="connsiteX145" fmla="*/ 1758462 w 4951828"/>
              <a:gd name="connsiteY145" fmla="*/ 2335237 h 5331656"/>
              <a:gd name="connsiteX146" fmla="*/ 1772530 w 4951828"/>
              <a:gd name="connsiteY146" fmla="*/ 2138290 h 5331656"/>
              <a:gd name="connsiteX147" fmla="*/ 1814733 w 4951828"/>
              <a:gd name="connsiteY147" fmla="*/ 2124222 h 5331656"/>
              <a:gd name="connsiteX148" fmla="*/ 1871004 w 4951828"/>
              <a:gd name="connsiteY148" fmla="*/ 2110154 h 5331656"/>
              <a:gd name="connsiteX149" fmla="*/ 1955410 w 4951828"/>
              <a:gd name="connsiteY149" fmla="*/ 2067951 h 5331656"/>
              <a:gd name="connsiteX150" fmla="*/ 2039816 w 4951828"/>
              <a:gd name="connsiteY150" fmla="*/ 2025748 h 5331656"/>
              <a:gd name="connsiteX151" fmla="*/ 2110154 w 4951828"/>
              <a:gd name="connsiteY151" fmla="*/ 1969477 h 5331656"/>
              <a:gd name="connsiteX152" fmla="*/ 2208628 w 4951828"/>
              <a:gd name="connsiteY152" fmla="*/ 1885071 h 5331656"/>
              <a:gd name="connsiteX153" fmla="*/ 2307102 w 4951828"/>
              <a:gd name="connsiteY153" fmla="*/ 1899139 h 5331656"/>
              <a:gd name="connsiteX154" fmla="*/ 2321170 w 4951828"/>
              <a:gd name="connsiteY154" fmla="*/ 2053883 h 5331656"/>
              <a:gd name="connsiteX155" fmla="*/ 2307102 w 4951828"/>
              <a:gd name="connsiteY155" fmla="*/ 2138290 h 5331656"/>
              <a:gd name="connsiteX156" fmla="*/ 2278967 w 4951828"/>
              <a:gd name="connsiteY156" fmla="*/ 2180493 h 5331656"/>
              <a:gd name="connsiteX157" fmla="*/ 2194560 w 4951828"/>
              <a:gd name="connsiteY157" fmla="*/ 2250831 h 5331656"/>
              <a:gd name="connsiteX158" fmla="*/ 2039816 w 4951828"/>
              <a:gd name="connsiteY158" fmla="*/ 2335237 h 5331656"/>
              <a:gd name="connsiteX159" fmla="*/ 2025748 w 4951828"/>
              <a:gd name="connsiteY159" fmla="*/ 2377440 h 5331656"/>
              <a:gd name="connsiteX160" fmla="*/ 1997613 w 4951828"/>
              <a:gd name="connsiteY160" fmla="*/ 2475914 h 5331656"/>
              <a:gd name="connsiteX161" fmla="*/ 1969477 w 4951828"/>
              <a:gd name="connsiteY161" fmla="*/ 2630659 h 5331656"/>
              <a:gd name="connsiteX162" fmla="*/ 1927274 w 4951828"/>
              <a:gd name="connsiteY162" fmla="*/ 2686930 h 5331656"/>
              <a:gd name="connsiteX163" fmla="*/ 1842868 w 4951828"/>
              <a:gd name="connsiteY163" fmla="*/ 2743200 h 5331656"/>
              <a:gd name="connsiteX164" fmla="*/ 1828800 w 4951828"/>
              <a:gd name="connsiteY164" fmla="*/ 2799471 h 5331656"/>
              <a:gd name="connsiteX165" fmla="*/ 1800665 w 4951828"/>
              <a:gd name="connsiteY165" fmla="*/ 2841674 h 5331656"/>
              <a:gd name="connsiteX166" fmla="*/ 1786597 w 4951828"/>
              <a:gd name="connsiteY166" fmla="*/ 2883877 h 5331656"/>
              <a:gd name="connsiteX167" fmla="*/ 1842868 w 4951828"/>
              <a:gd name="connsiteY167" fmla="*/ 2996419 h 5331656"/>
              <a:gd name="connsiteX168" fmla="*/ 1927274 w 4951828"/>
              <a:gd name="connsiteY168" fmla="*/ 3024554 h 5331656"/>
              <a:gd name="connsiteX169" fmla="*/ 2011680 w 4951828"/>
              <a:gd name="connsiteY169" fmla="*/ 3010486 h 5331656"/>
              <a:gd name="connsiteX170" fmla="*/ 2067951 w 4951828"/>
              <a:gd name="connsiteY170" fmla="*/ 2883877 h 5331656"/>
              <a:gd name="connsiteX171" fmla="*/ 2124222 w 4951828"/>
              <a:gd name="connsiteY171" fmla="*/ 2799471 h 5331656"/>
              <a:gd name="connsiteX172" fmla="*/ 2152357 w 4951828"/>
              <a:gd name="connsiteY172" fmla="*/ 2715065 h 5331656"/>
              <a:gd name="connsiteX173" fmla="*/ 2293034 w 4951828"/>
              <a:gd name="connsiteY173" fmla="*/ 2672862 h 5331656"/>
              <a:gd name="connsiteX174" fmla="*/ 2349305 w 4951828"/>
              <a:gd name="connsiteY174" fmla="*/ 2602523 h 5331656"/>
              <a:gd name="connsiteX175" fmla="*/ 2363373 w 4951828"/>
              <a:gd name="connsiteY175" fmla="*/ 2560320 h 5331656"/>
              <a:gd name="connsiteX176" fmla="*/ 2405576 w 4951828"/>
              <a:gd name="connsiteY176" fmla="*/ 2475914 h 5331656"/>
              <a:gd name="connsiteX177" fmla="*/ 2504050 w 4951828"/>
              <a:gd name="connsiteY177" fmla="*/ 2489982 h 5331656"/>
              <a:gd name="connsiteX178" fmla="*/ 2518117 w 4951828"/>
              <a:gd name="connsiteY178" fmla="*/ 2630659 h 5331656"/>
              <a:gd name="connsiteX179" fmla="*/ 2461847 w 4951828"/>
              <a:gd name="connsiteY179" fmla="*/ 2715065 h 5331656"/>
              <a:gd name="connsiteX180" fmla="*/ 2433711 w 4951828"/>
              <a:gd name="connsiteY180" fmla="*/ 2799471 h 5331656"/>
              <a:gd name="connsiteX181" fmla="*/ 2419644 w 4951828"/>
              <a:gd name="connsiteY181" fmla="*/ 2841674 h 5331656"/>
              <a:gd name="connsiteX182" fmla="*/ 2391508 w 4951828"/>
              <a:gd name="connsiteY182" fmla="*/ 2912013 h 5331656"/>
              <a:gd name="connsiteX183" fmla="*/ 2293034 w 4951828"/>
              <a:gd name="connsiteY183" fmla="*/ 2968283 h 5331656"/>
              <a:gd name="connsiteX184" fmla="*/ 2236764 w 4951828"/>
              <a:gd name="connsiteY184" fmla="*/ 2982351 h 5331656"/>
              <a:gd name="connsiteX185" fmla="*/ 2166425 w 4951828"/>
              <a:gd name="connsiteY185" fmla="*/ 3066757 h 5331656"/>
              <a:gd name="connsiteX186" fmla="*/ 2110154 w 4951828"/>
              <a:gd name="connsiteY186" fmla="*/ 3123028 h 5331656"/>
              <a:gd name="connsiteX187" fmla="*/ 2067951 w 4951828"/>
              <a:gd name="connsiteY187" fmla="*/ 3249637 h 5331656"/>
              <a:gd name="connsiteX188" fmla="*/ 2053884 w 4951828"/>
              <a:gd name="connsiteY188" fmla="*/ 3291840 h 5331656"/>
              <a:gd name="connsiteX189" fmla="*/ 2025748 w 4951828"/>
              <a:gd name="connsiteY189" fmla="*/ 3334043 h 5331656"/>
              <a:gd name="connsiteX190" fmla="*/ 2011680 w 4951828"/>
              <a:gd name="connsiteY190" fmla="*/ 3376246 h 5331656"/>
              <a:gd name="connsiteX191" fmla="*/ 1955410 w 4951828"/>
              <a:gd name="connsiteY191" fmla="*/ 3390314 h 5331656"/>
              <a:gd name="connsiteX192" fmla="*/ 1913207 w 4951828"/>
              <a:gd name="connsiteY192" fmla="*/ 3404382 h 5331656"/>
              <a:gd name="connsiteX193" fmla="*/ 1856936 w 4951828"/>
              <a:gd name="connsiteY193" fmla="*/ 3446585 h 5331656"/>
              <a:gd name="connsiteX194" fmla="*/ 1842868 w 4951828"/>
              <a:gd name="connsiteY194" fmla="*/ 3488788 h 5331656"/>
              <a:gd name="connsiteX195" fmla="*/ 1814733 w 4951828"/>
              <a:gd name="connsiteY195" fmla="*/ 3530991 h 5331656"/>
              <a:gd name="connsiteX196" fmla="*/ 1814733 w 4951828"/>
              <a:gd name="connsiteY196" fmla="*/ 3742006 h 5331656"/>
              <a:gd name="connsiteX197" fmla="*/ 1899139 w 4951828"/>
              <a:gd name="connsiteY197" fmla="*/ 3770142 h 5331656"/>
              <a:gd name="connsiteX198" fmla="*/ 1941342 w 4951828"/>
              <a:gd name="connsiteY198" fmla="*/ 3798277 h 5331656"/>
              <a:gd name="connsiteX199" fmla="*/ 2166425 w 4951828"/>
              <a:gd name="connsiteY199" fmla="*/ 3784210 h 5331656"/>
              <a:gd name="connsiteX200" fmla="*/ 2222696 w 4951828"/>
              <a:gd name="connsiteY200" fmla="*/ 3671668 h 5331656"/>
              <a:gd name="connsiteX201" fmla="*/ 2321170 w 4951828"/>
              <a:gd name="connsiteY201" fmla="*/ 3559126 h 5331656"/>
              <a:gd name="connsiteX202" fmla="*/ 2377440 w 4951828"/>
              <a:gd name="connsiteY202" fmla="*/ 3530991 h 5331656"/>
              <a:gd name="connsiteX203" fmla="*/ 2405576 w 4951828"/>
              <a:gd name="connsiteY203" fmla="*/ 3474720 h 5331656"/>
              <a:gd name="connsiteX204" fmla="*/ 2433711 w 4951828"/>
              <a:gd name="connsiteY204" fmla="*/ 3305908 h 5331656"/>
              <a:gd name="connsiteX205" fmla="*/ 2504050 w 4951828"/>
              <a:gd name="connsiteY205" fmla="*/ 3193366 h 5331656"/>
              <a:gd name="connsiteX206" fmla="*/ 2560320 w 4951828"/>
              <a:gd name="connsiteY206" fmla="*/ 3137096 h 5331656"/>
              <a:gd name="connsiteX207" fmla="*/ 2602524 w 4951828"/>
              <a:gd name="connsiteY207" fmla="*/ 3123028 h 5331656"/>
              <a:gd name="connsiteX208" fmla="*/ 2644727 w 4951828"/>
              <a:gd name="connsiteY208" fmla="*/ 3038622 h 5331656"/>
              <a:gd name="connsiteX209" fmla="*/ 2672862 w 4951828"/>
              <a:gd name="connsiteY209" fmla="*/ 2729133 h 5331656"/>
              <a:gd name="connsiteX210" fmla="*/ 2715065 w 4951828"/>
              <a:gd name="connsiteY210" fmla="*/ 2700997 h 5331656"/>
              <a:gd name="connsiteX211" fmla="*/ 2771336 w 4951828"/>
              <a:gd name="connsiteY211" fmla="*/ 2658794 h 5331656"/>
              <a:gd name="connsiteX212" fmla="*/ 2855742 w 4951828"/>
              <a:gd name="connsiteY212" fmla="*/ 2630659 h 5331656"/>
              <a:gd name="connsiteX213" fmla="*/ 2869810 w 4951828"/>
              <a:gd name="connsiteY213" fmla="*/ 2672862 h 5331656"/>
              <a:gd name="connsiteX214" fmla="*/ 2897945 w 4951828"/>
              <a:gd name="connsiteY214" fmla="*/ 2771336 h 5331656"/>
              <a:gd name="connsiteX215" fmla="*/ 2855742 w 4951828"/>
              <a:gd name="connsiteY215" fmla="*/ 2912013 h 5331656"/>
              <a:gd name="connsiteX216" fmla="*/ 2813539 w 4951828"/>
              <a:gd name="connsiteY216" fmla="*/ 2940148 h 5331656"/>
              <a:gd name="connsiteX217" fmla="*/ 2785404 w 4951828"/>
              <a:gd name="connsiteY217" fmla="*/ 3010486 h 5331656"/>
              <a:gd name="connsiteX218" fmla="*/ 2757268 w 4951828"/>
              <a:gd name="connsiteY218" fmla="*/ 3038622 h 5331656"/>
              <a:gd name="connsiteX219" fmla="*/ 2729133 w 4951828"/>
              <a:gd name="connsiteY219" fmla="*/ 3123028 h 5331656"/>
              <a:gd name="connsiteX220" fmla="*/ 2743200 w 4951828"/>
              <a:gd name="connsiteY220" fmla="*/ 3179299 h 5331656"/>
              <a:gd name="connsiteX221" fmla="*/ 2771336 w 4951828"/>
              <a:gd name="connsiteY221" fmla="*/ 3263705 h 5331656"/>
              <a:gd name="connsiteX222" fmla="*/ 2757268 w 4951828"/>
              <a:gd name="connsiteY222" fmla="*/ 3305908 h 5331656"/>
              <a:gd name="connsiteX223" fmla="*/ 2743200 w 4951828"/>
              <a:gd name="connsiteY223" fmla="*/ 3404382 h 5331656"/>
              <a:gd name="connsiteX224" fmla="*/ 2700997 w 4951828"/>
              <a:gd name="connsiteY224" fmla="*/ 3432517 h 5331656"/>
              <a:gd name="connsiteX225" fmla="*/ 2602524 w 4951828"/>
              <a:gd name="connsiteY225" fmla="*/ 3516923 h 5331656"/>
              <a:gd name="connsiteX226" fmla="*/ 2546253 w 4951828"/>
              <a:gd name="connsiteY226" fmla="*/ 3530991 h 5331656"/>
              <a:gd name="connsiteX227" fmla="*/ 2518117 w 4951828"/>
              <a:gd name="connsiteY227" fmla="*/ 3559126 h 5331656"/>
              <a:gd name="connsiteX228" fmla="*/ 2475914 w 4951828"/>
              <a:gd name="connsiteY228" fmla="*/ 3657600 h 5331656"/>
              <a:gd name="connsiteX229" fmla="*/ 2489982 w 4951828"/>
              <a:gd name="connsiteY229" fmla="*/ 3798277 h 5331656"/>
              <a:gd name="connsiteX230" fmla="*/ 2518117 w 4951828"/>
              <a:gd name="connsiteY230" fmla="*/ 3840480 h 5331656"/>
              <a:gd name="connsiteX231" fmla="*/ 2546253 w 4951828"/>
              <a:gd name="connsiteY231" fmla="*/ 3868616 h 5331656"/>
              <a:gd name="connsiteX232" fmla="*/ 2602524 w 4951828"/>
              <a:gd name="connsiteY232" fmla="*/ 3882683 h 5331656"/>
              <a:gd name="connsiteX233" fmla="*/ 2644727 w 4951828"/>
              <a:gd name="connsiteY233" fmla="*/ 3896751 h 5331656"/>
              <a:gd name="connsiteX234" fmla="*/ 2982351 w 4951828"/>
              <a:gd name="connsiteY234" fmla="*/ 3882683 h 5331656"/>
              <a:gd name="connsiteX235" fmla="*/ 3010487 w 4951828"/>
              <a:gd name="connsiteY235" fmla="*/ 3854548 h 5331656"/>
              <a:gd name="connsiteX236" fmla="*/ 3052690 w 4951828"/>
              <a:gd name="connsiteY236" fmla="*/ 3784210 h 5331656"/>
              <a:gd name="connsiteX237" fmla="*/ 3080825 w 4951828"/>
              <a:gd name="connsiteY237" fmla="*/ 3699803 h 5331656"/>
              <a:gd name="connsiteX238" fmla="*/ 3094893 w 4951828"/>
              <a:gd name="connsiteY238" fmla="*/ 3587262 h 5331656"/>
              <a:gd name="connsiteX239" fmla="*/ 3179299 w 4951828"/>
              <a:gd name="connsiteY239" fmla="*/ 3488788 h 5331656"/>
              <a:gd name="connsiteX240" fmla="*/ 3207434 w 4951828"/>
              <a:gd name="connsiteY240" fmla="*/ 3446585 h 5331656"/>
              <a:gd name="connsiteX241" fmla="*/ 3319976 w 4951828"/>
              <a:gd name="connsiteY241" fmla="*/ 3362179 h 5331656"/>
              <a:gd name="connsiteX242" fmla="*/ 3362179 w 4951828"/>
              <a:gd name="connsiteY242" fmla="*/ 3348111 h 5331656"/>
              <a:gd name="connsiteX243" fmla="*/ 3432517 w 4951828"/>
              <a:gd name="connsiteY243" fmla="*/ 3362179 h 5331656"/>
              <a:gd name="connsiteX244" fmla="*/ 3460653 w 4951828"/>
              <a:gd name="connsiteY244" fmla="*/ 3390314 h 5331656"/>
              <a:gd name="connsiteX245" fmla="*/ 3573194 w 4951828"/>
              <a:gd name="connsiteY245" fmla="*/ 3404382 h 5331656"/>
              <a:gd name="connsiteX246" fmla="*/ 3671668 w 4951828"/>
              <a:gd name="connsiteY246" fmla="*/ 3376246 h 5331656"/>
              <a:gd name="connsiteX247" fmla="*/ 3699804 w 4951828"/>
              <a:gd name="connsiteY247" fmla="*/ 3348111 h 5331656"/>
              <a:gd name="connsiteX248" fmla="*/ 3798277 w 4951828"/>
              <a:gd name="connsiteY248" fmla="*/ 3376246 h 5331656"/>
              <a:gd name="connsiteX249" fmla="*/ 3784210 w 4951828"/>
              <a:gd name="connsiteY249" fmla="*/ 3432517 h 5331656"/>
              <a:gd name="connsiteX250" fmla="*/ 3713871 w 4951828"/>
              <a:gd name="connsiteY250" fmla="*/ 3502856 h 5331656"/>
              <a:gd name="connsiteX251" fmla="*/ 3699804 w 4951828"/>
              <a:gd name="connsiteY251" fmla="*/ 3545059 h 5331656"/>
              <a:gd name="connsiteX252" fmla="*/ 3545059 w 4951828"/>
              <a:gd name="connsiteY252" fmla="*/ 3545059 h 5331656"/>
              <a:gd name="connsiteX253" fmla="*/ 3404382 w 4951828"/>
              <a:gd name="connsiteY253" fmla="*/ 3545059 h 5331656"/>
              <a:gd name="connsiteX254" fmla="*/ 3362179 w 4951828"/>
              <a:gd name="connsiteY254" fmla="*/ 3601330 h 5331656"/>
              <a:gd name="connsiteX255" fmla="*/ 3334044 w 4951828"/>
              <a:gd name="connsiteY255" fmla="*/ 3685736 h 5331656"/>
              <a:gd name="connsiteX256" fmla="*/ 3319976 w 4951828"/>
              <a:gd name="connsiteY256" fmla="*/ 3770142 h 5331656"/>
              <a:gd name="connsiteX257" fmla="*/ 3277773 w 4951828"/>
              <a:gd name="connsiteY257" fmla="*/ 3784210 h 5331656"/>
              <a:gd name="connsiteX258" fmla="*/ 3221502 w 4951828"/>
              <a:gd name="connsiteY258" fmla="*/ 3798277 h 5331656"/>
              <a:gd name="connsiteX259" fmla="*/ 3193367 w 4951828"/>
              <a:gd name="connsiteY259" fmla="*/ 3840480 h 5331656"/>
              <a:gd name="connsiteX260" fmla="*/ 3165231 w 4951828"/>
              <a:gd name="connsiteY260" fmla="*/ 3868616 h 5331656"/>
              <a:gd name="connsiteX261" fmla="*/ 3137096 w 4951828"/>
              <a:gd name="connsiteY261" fmla="*/ 4051496 h 5331656"/>
              <a:gd name="connsiteX262" fmla="*/ 3080825 w 4951828"/>
              <a:gd name="connsiteY262" fmla="*/ 4135902 h 5331656"/>
              <a:gd name="connsiteX263" fmla="*/ 2855742 w 4951828"/>
              <a:gd name="connsiteY263" fmla="*/ 4192173 h 5331656"/>
              <a:gd name="connsiteX264" fmla="*/ 2785404 w 4951828"/>
              <a:gd name="connsiteY264" fmla="*/ 4220308 h 5331656"/>
              <a:gd name="connsiteX265" fmla="*/ 2715065 w 4951828"/>
              <a:gd name="connsiteY265" fmla="*/ 4276579 h 5331656"/>
              <a:gd name="connsiteX266" fmla="*/ 2700997 w 4951828"/>
              <a:gd name="connsiteY266" fmla="*/ 4318782 h 5331656"/>
              <a:gd name="connsiteX267" fmla="*/ 2757268 w 4951828"/>
              <a:gd name="connsiteY267" fmla="*/ 4389120 h 5331656"/>
              <a:gd name="connsiteX268" fmla="*/ 2785404 w 4951828"/>
              <a:gd name="connsiteY268" fmla="*/ 4445391 h 5331656"/>
              <a:gd name="connsiteX269" fmla="*/ 2869810 w 4951828"/>
              <a:gd name="connsiteY269" fmla="*/ 4473526 h 5331656"/>
              <a:gd name="connsiteX270" fmla="*/ 3066757 w 4951828"/>
              <a:gd name="connsiteY270" fmla="*/ 4445391 h 5331656"/>
              <a:gd name="connsiteX271" fmla="*/ 3094893 w 4951828"/>
              <a:gd name="connsiteY271" fmla="*/ 4417256 h 5331656"/>
              <a:gd name="connsiteX272" fmla="*/ 3193367 w 4951828"/>
              <a:gd name="connsiteY272" fmla="*/ 4304714 h 5331656"/>
              <a:gd name="connsiteX273" fmla="*/ 3319976 w 4951828"/>
              <a:gd name="connsiteY273" fmla="*/ 4276579 h 5331656"/>
              <a:gd name="connsiteX274" fmla="*/ 3348111 w 4951828"/>
              <a:gd name="connsiteY274" fmla="*/ 4248443 h 5331656"/>
              <a:gd name="connsiteX275" fmla="*/ 3362179 w 4951828"/>
              <a:gd name="connsiteY275" fmla="*/ 4206240 h 5331656"/>
              <a:gd name="connsiteX276" fmla="*/ 3390314 w 4951828"/>
              <a:gd name="connsiteY276" fmla="*/ 4149970 h 5331656"/>
              <a:gd name="connsiteX277" fmla="*/ 3418450 w 4951828"/>
              <a:gd name="connsiteY277" fmla="*/ 4037428 h 5331656"/>
              <a:gd name="connsiteX278" fmla="*/ 3516924 w 4951828"/>
              <a:gd name="connsiteY278" fmla="*/ 3953022 h 5331656"/>
              <a:gd name="connsiteX279" fmla="*/ 3601330 w 4951828"/>
              <a:gd name="connsiteY279" fmla="*/ 3896751 h 5331656"/>
              <a:gd name="connsiteX280" fmla="*/ 3699804 w 4951828"/>
              <a:gd name="connsiteY280" fmla="*/ 3882683 h 5331656"/>
              <a:gd name="connsiteX281" fmla="*/ 3756074 w 4951828"/>
              <a:gd name="connsiteY281" fmla="*/ 3896751 h 5331656"/>
              <a:gd name="connsiteX282" fmla="*/ 3868616 w 4951828"/>
              <a:gd name="connsiteY282" fmla="*/ 3938954 h 5331656"/>
              <a:gd name="connsiteX283" fmla="*/ 3882684 w 4951828"/>
              <a:gd name="connsiteY283" fmla="*/ 3995225 h 5331656"/>
              <a:gd name="connsiteX284" fmla="*/ 3910819 w 4951828"/>
              <a:gd name="connsiteY284" fmla="*/ 4051496 h 5331656"/>
              <a:gd name="connsiteX285" fmla="*/ 3924887 w 4951828"/>
              <a:gd name="connsiteY285" fmla="*/ 4093699 h 5331656"/>
              <a:gd name="connsiteX286" fmla="*/ 3896751 w 4951828"/>
              <a:gd name="connsiteY286" fmla="*/ 4206240 h 5331656"/>
              <a:gd name="connsiteX287" fmla="*/ 3784210 w 4951828"/>
              <a:gd name="connsiteY287" fmla="*/ 4262511 h 5331656"/>
              <a:gd name="connsiteX288" fmla="*/ 3727939 w 4951828"/>
              <a:gd name="connsiteY288" fmla="*/ 4276579 h 5331656"/>
              <a:gd name="connsiteX289" fmla="*/ 3685736 w 4951828"/>
              <a:gd name="connsiteY289" fmla="*/ 4304714 h 5331656"/>
              <a:gd name="connsiteX290" fmla="*/ 3615397 w 4951828"/>
              <a:gd name="connsiteY290" fmla="*/ 4389120 h 5331656"/>
              <a:gd name="connsiteX291" fmla="*/ 3545059 w 4951828"/>
              <a:gd name="connsiteY291" fmla="*/ 4459459 h 5331656"/>
              <a:gd name="connsiteX292" fmla="*/ 3305908 w 4951828"/>
              <a:gd name="connsiteY292" fmla="*/ 4529797 h 5331656"/>
              <a:gd name="connsiteX293" fmla="*/ 3263705 w 4951828"/>
              <a:gd name="connsiteY293" fmla="*/ 4543865 h 5331656"/>
              <a:gd name="connsiteX294" fmla="*/ 3207434 w 4951828"/>
              <a:gd name="connsiteY294" fmla="*/ 4557933 h 5331656"/>
              <a:gd name="connsiteX295" fmla="*/ 3165231 w 4951828"/>
              <a:gd name="connsiteY295" fmla="*/ 4586068 h 5331656"/>
              <a:gd name="connsiteX296" fmla="*/ 3179299 w 4951828"/>
              <a:gd name="connsiteY296" fmla="*/ 4698610 h 5331656"/>
              <a:gd name="connsiteX297" fmla="*/ 3151164 w 4951828"/>
              <a:gd name="connsiteY297" fmla="*/ 4783016 h 5331656"/>
              <a:gd name="connsiteX298" fmla="*/ 3165231 w 4951828"/>
              <a:gd name="connsiteY298" fmla="*/ 4839286 h 5331656"/>
              <a:gd name="connsiteX299" fmla="*/ 3249637 w 4951828"/>
              <a:gd name="connsiteY299" fmla="*/ 4881490 h 5331656"/>
              <a:gd name="connsiteX300" fmla="*/ 3291840 w 4951828"/>
              <a:gd name="connsiteY300" fmla="*/ 4895557 h 5331656"/>
              <a:gd name="connsiteX301" fmla="*/ 3432517 w 4951828"/>
              <a:gd name="connsiteY301" fmla="*/ 4881490 h 5331656"/>
              <a:gd name="connsiteX302" fmla="*/ 3502856 w 4951828"/>
              <a:gd name="connsiteY302" fmla="*/ 4825219 h 5331656"/>
              <a:gd name="connsiteX303" fmla="*/ 3545059 w 4951828"/>
              <a:gd name="connsiteY303" fmla="*/ 4811151 h 5331656"/>
              <a:gd name="connsiteX304" fmla="*/ 3615397 w 4951828"/>
              <a:gd name="connsiteY304" fmla="*/ 4768948 h 5331656"/>
              <a:gd name="connsiteX305" fmla="*/ 3671668 w 4951828"/>
              <a:gd name="connsiteY305" fmla="*/ 4754880 h 5331656"/>
              <a:gd name="connsiteX306" fmla="*/ 3882684 w 4951828"/>
              <a:gd name="connsiteY306" fmla="*/ 4712677 h 5331656"/>
              <a:gd name="connsiteX307" fmla="*/ 3910819 w 4951828"/>
              <a:gd name="connsiteY307" fmla="*/ 4614203 h 5331656"/>
              <a:gd name="connsiteX308" fmla="*/ 3938954 w 4951828"/>
              <a:gd name="connsiteY308" fmla="*/ 4529797 h 5331656"/>
              <a:gd name="connsiteX309" fmla="*/ 3953022 w 4951828"/>
              <a:gd name="connsiteY309" fmla="*/ 4487594 h 5331656"/>
              <a:gd name="connsiteX310" fmla="*/ 3967090 w 4951828"/>
              <a:gd name="connsiteY310" fmla="*/ 4445391 h 5331656"/>
              <a:gd name="connsiteX311" fmla="*/ 4023360 w 4951828"/>
              <a:gd name="connsiteY311" fmla="*/ 4417256 h 5331656"/>
              <a:gd name="connsiteX312" fmla="*/ 4065564 w 4951828"/>
              <a:gd name="connsiteY312" fmla="*/ 4445391 h 5331656"/>
              <a:gd name="connsiteX313" fmla="*/ 4107767 w 4951828"/>
              <a:gd name="connsiteY313" fmla="*/ 4543865 h 5331656"/>
              <a:gd name="connsiteX314" fmla="*/ 4093699 w 4951828"/>
              <a:gd name="connsiteY314" fmla="*/ 4783016 h 5331656"/>
              <a:gd name="connsiteX315" fmla="*/ 4023360 w 4951828"/>
              <a:gd name="connsiteY315" fmla="*/ 4811151 h 5331656"/>
              <a:gd name="connsiteX316" fmla="*/ 3938954 w 4951828"/>
              <a:gd name="connsiteY316" fmla="*/ 4895557 h 5331656"/>
              <a:gd name="connsiteX317" fmla="*/ 3868616 w 4951828"/>
              <a:gd name="connsiteY317" fmla="*/ 4979963 h 5331656"/>
              <a:gd name="connsiteX318" fmla="*/ 3840480 w 4951828"/>
              <a:gd name="connsiteY318" fmla="*/ 5064370 h 5331656"/>
              <a:gd name="connsiteX319" fmla="*/ 3854548 w 4951828"/>
              <a:gd name="connsiteY319" fmla="*/ 5162843 h 5331656"/>
              <a:gd name="connsiteX320" fmla="*/ 3896751 w 4951828"/>
              <a:gd name="connsiteY320" fmla="*/ 5176911 h 5331656"/>
              <a:gd name="connsiteX321" fmla="*/ 3995225 w 4951828"/>
              <a:gd name="connsiteY321" fmla="*/ 5219114 h 5331656"/>
              <a:gd name="connsiteX322" fmla="*/ 4093699 w 4951828"/>
              <a:gd name="connsiteY322" fmla="*/ 5162843 h 5331656"/>
              <a:gd name="connsiteX323" fmla="*/ 4149970 w 4951828"/>
              <a:gd name="connsiteY323" fmla="*/ 5050302 h 5331656"/>
              <a:gd name="connsiteX324" fmla="*/ 4234376 w 4951828"/>
              <a:gd name="connsiteY324" fmla="*/ 5022166 h 5331656"/>
              <a:gd name="connsiteX325" fmla="*/ 4276579 w 4951828"/>
              <a:gd name="connsiteY325" fmla="*/ 5008099 h 5331656"/>
              <a:gd name="connsiteX326" fmla="*/ 4304714 w 4951828"/>
              <a:gd name="connsiteY326" fmla="*/ 4923693 h 5331656"/>
              <a:gd name="connsiteX327" fmla="*/ 4360985 w 4951828"/>
              <a:gd name="connsiteY327" fmla="*/ 4797083 h 5331656"/>
              <a:gd name="connsiteX328" fmla="*/ 4417256 w 4951828"/>
              <a:gd name="connsiteY328" fmla="*/ 4783016 h 5331656"/>
              <a:gd name="connsiteX329" fmla="*/ 4515730 w 4951828"/>
              <a:gd name="connsiteY329" fmla="*/ 4839286 h 5331656"/>
              <a:gd name="connsiteX330" fmla="*/ 4543865 w 4951828"/>
              <a:gd name="connsiteY330" fmla="*/ 4881490 h 5331656"/>
              <a:gd name="connsiteX331" fmla="*/ 4572000 w 4951828"/>
              <a:gd name="connsiteY331" fmla="*/ 4994031 h 5331656"/>
              <a:gd name="connsiteX332" fmla="*/ 4557933 w 4951828"/>
              <a:gd name="connsiteY332" fmla="*/ 5036234 h 5331656"/>
              <a:gd name="connsiteX333" fmla="*/ 4431324 w 4951828"/>
              <a:gd name="connsiteY333" fmla="*/ 5148776 h 5331656"/>
              <a:gd name="connsiteX334" fmla="*/ 4375053 w 4951828"/>
              <a:gd name="connsiteY334" fmla="*/ 5219114 h 5331656"/>
              <a:gd name="connsiteX335" fmla="*/ 4389120 w 4951828"/>
              <a:gd name="connsiteY335" fmla="*/ 5261317 h 5331656"/>
              <a:gd name="connsiteX336" fmla="*/ 4459459 w 4951828"/>
              <a:gd name="connsiteY336" fmla="*/ 5303520 h 5331656"/>
              <a:gd name="connsiteX337" fmla="*/ 4572000 w 4951828"/>
              <a:gd name="connsiteY337" fmla="*/ 5331656 h 5331656"/>
              <a:gd name="connsiteX338" fmla="*/ 4698610 w 4951828"/>
              <a:gd name="connsiteY338" fmla="*/ 5289453 h 5331656"/>
              <a:gd name="connsiteX339" fmla="*/ 4726745 w 4951828"/>
              <a:gd name="connsiteY339" fmla="*/ 5205046 h 5331656"/>
              <a:gd name="connsiteX340" fmla="*/ 4754880 w 4951828"/>
              <a:gd name="connsiteY340" fmla="*/ 4895557 h 5331656"/>
              <a:gd name="connsiteX341" fmla="*/ 4797084 w 4951828"/>
              <a:gd name="connsiteY341" fmla="*/ 4867422 h 5331656"/>
              <a:gd name="connsiteX342" fmla="*/ 4867422 w 4951828"/>
              <a:gd name="connsiteY342" fmla="*/ 4825219 h 5331656"/>
              <a:gd name="connsiteX343" fmla="*/ 4909625 w 4951828"/>
              <a:gd name="connsiteY343" fmla="*/ 4797083 h 5331656"/>
              <a:gd name="connsiteX344" fmla="*/ 4923693 w 4951828"/>
              <a:gd name="connsiteY344" fmla="*/ 4726745 h 5331656"/>
              <a:gd name="connsiteX345" fmla="*/ 4937760 w 4951828"/>
              <a:gd name="connsiteY345" fmla="*/ 4684542 h 5331656"/>
              <a:gd name="connsiteX346" fmla="*/ 4951828 w 4951828"/>
              <a:gd name="connsiteY346" fmla="*/ 4628271 h 5331656"/>
              <a:gd name="connsiteX347" fmla="*/ 4937760 w 4951828"/>
              <a:gd name="connsiteY347" fmla="*/ 4543865 h 5331656"/>
              <a:gd name="connsiteX348" fmla="*/ 1688124 w 4951828"/>
              <a:gd name="connsiteY348" fmla="*/ 0 h 5331656"/>
              <a:gd name="connsiteX0" fmla="*/ 1688124 w 4951828"/>
              <a:gd name="connsiteY0" fmla="*/ 253218 h 5584874"/>
              <a:gd name="connsiteX1" fmla="*/ 1702191 w 4951828"/>
              <a:gd name="connsiteY1" fmla="*/ 323557 h 5584874"/>
              <a:gd name="connsiteX2" fmla="*/ 1688124 w 4951828"/>
              <a:gd name="connsiteY2" fmla="*/ 407963 h 5584874"/>
              <a:gd name="connsiteX3" fmla="*/ 1603717 w 4951828"/>
              <a:gd name="connsiteY3" fmla="*/ 520504 h 5584874"/>
              <a:gd name="connsiteX4" fmla="*/ 1491176 w 4951828"/>
              <a:gd name="connsiteY4" fmla="*/ 576775 h 5584874"/>
              <a:gd name="connsiteX5" fmla="*/ 1378634 w 4951828"/>
              <a:gd name="connsiteY5" fmla="*/ 647114 h 5584874"/>
              <a:gd name="connsiteX6" fmla="*/ 1294228 w 4951828"/>
              <a:gd name="connsiteY6" fmla="*/ 689317 h 5584874"/>
              <a:gd name="connsiteX7" fmla="*/ 1167619 w 4951828"/>
              <a:gd name="connsiteY7" fmla="*/ 703384 h 5584874"/>
              <a:gd name="connsiteX8" fmla="*/ 1125416 w 4951828"/>
              <a:gd name="connsiteY8" fmla="*/ 717452 h 5584874"/>
              <a:gd name="connsiteX9" fmla="*/ 1069145 w 4951828"/>
              <a:gd name="connsiteY9" fmla="*/ 731520 h 5584874"/>
              <a:gd name="connsiteX10" fmla="*/ 956604 w 4951828"/>
              <a:gd name="connsiteY10" fmla="*/ 773723 h 5584874"/>
              <a:gd name="connsiteX11" fmla="*/ 815927 w 4951828"/>
              <a:gd name="connsiteY11" fmla="*/ 801858 h 5584874"/>
              <a:gd name="connsiteX12" fmla="*/ 759656 w 4951828"/>
              <a:gd name="connsiteY12" fmla="*/ 815926 h 5584874"/>
              <a:gd name="connsiteX13" fmla="*/ 703385 w 4951828"/>
              <a:gd name="connsiteY13" fmla="*/ 844061 h 5584874"/>
              <a:gd name="connsiteX14" fmla="*/ 661182 w 4951828"/>
              <a:gd name="connsiteY14" fmla="*/ 886264 h 5584874"/>
              <a:gd name="connsiteX15" fmla="*/ 548640 w 4951828"/>
              <a:gd name="connsiteY15" fmla="*/ 956603 h 5584874"/>
              <a:gd name="connsiteX16" fmla="*/ 492370 w 4951828"/>
              <a:gd name="connsiteY16" fmla="*/ 1012874 h 5584874"/>
              <a:gd name="connsiteX17" fmla="*/ 422031 w 4951828"/>
              <a:gd name="connsiteY17" fmla="*/ 1055077 h 5584874"/>
              <a:gd name="connsiteX18" fmla="*/ 379828 w 4951828"/>
              <a:gd name="connsiteY18" fmla="*/ 1083212 h 5584874"/>
              <a:gd name="connsiteX19" fmla="*/ 351693 w 4951828"/>
              <a:gd name="connsiteY19" fmla="*/ 1111348 h 5584874"/>
              <a:gd name="connsiteX20" fmla="*/ 295422 w 4951828"/>
              <a:gd name="connsiteY20" fmla="*/ 1139483 h 5584874"/>
              <a:gd name="connsiteX21" fmla="*/ 140677 w 4951828"/>
              <a:gd name="connsiteY21" fmla="*/ 1280160 h 5584874"/>
              <a:gd name="connsiteX22" fmla="*/ 126610 w 4951828"/>
              <a:gd name="connsiteY22" fmla="*/ 1336431 h 5584874"/>
              <a:gd name="connsiteX23" fmla="*/ 56271 w 4951828"/>
              <a:gd name="connsiteY23" fmla="*/ 1420837 h 5584874"/>
              <a:gd name="connsiteX24" fmla="*/ 0 w 4951828"/>
              <a:gd name="connsiteY24" fmla="*/ 1533378 h 5584874"/>
              <a:gd name="connsiteX25" fmla="*/ 70339 w 4951828"/>
              <a:gd name="connsiteY25" fmla="*/ 1688123 h 5584874"/>
              <a:gd name="connsiteX26" fmla="*/ 154745 w 4951828"/>
              <a:gd name="connsiteY26" fmla="*/ 1674055 h 5584874"/>
              <a:gd name="connsiteX27" fmla="*/ 225084 w 4951828"/>
              <a:gd name="connsiteY27" fmla="*/ 1603717 h 5584874"/>
              <a:gd name="connsiteX28" fmla="*/ 253219 w 4951828"/>
              <a:gd name="connsiteY28" fmla="*/ 1575581 h 5584874"/>
              <a:gd name="connsiteX29" fmla="*/ 295422 w 4951828"/>
              <a:gd name="connsiteY29" fmla="*/ 1547446 h 5584874"/>
              <a:gd name="connsiteX30" fmla="*/ 323557 w 4951828"/>
              <a:gd name="connsiteY30" fmla="*/ 1505243 h 5584874"/>
              <a:gd name="connsiteX31" fmla="*/ 337625 w 4951828"/>
              <a:gd name="connsiteY31" fmla="*/ 1463040 h 5584874"/>
              <a:gd name="connsiteX32" fmla="*/ 379828 w 4951828"/>
              <a:gd name="connsiteY32" fmla="*/ 1448972 h 5584874"/>
              <a:gd name="connsiteX33" fmla="*/ 422031 w 4951828"/>
              <a:gd name="connsiteY33" fmla="*/ 1406769 h 5584874"/>
              <a:gd name="connsiteX34" fmla="*/ 534573 w 4951828"/>
              <a:gd name="connsiteY34" fmla="*/ 1364566 h 5584874"/>
              <a:gd name="connsiteX35" fmla="*/ 815927 w 4951828"/>
              <a:gd name="connsiteY35" fmla="*/ 1336431 h 5584874"/>
              <a:gd name="connsiteX36" fmla="*/ 914400 w 4951828"/>
              <a:gd name="connsiteY36" fmla="*/ 1237957 h 5584874"/>
              <a:gd name="connsiteX37" fmla="*/ 914400 w 4951828"/>
              <a:gd name="connsiteY37" fmla="*/ 1237957 h 5584874"/>
              <a:gd name="connsiteX38" fmla="*/ 998807 w 4951828"/>
              <a:gd name="connsiteY38" fmla="*/ 1167618 h 5584874"/>
              <a:gd name="connsiteX39" fmla="*/ 1083213 w 4951828"/>
              <a:gd name="connsiteY39" fmla="*/ 1111348 h 5584874"/>
              <a:gd name="connsiteX40" fmla="*/ 1111348 w 4951828"/>
              <a:gd name="connsiteY40" fmla="*/ 1069144 h 5584874"/>
              <a:gd name="connsiteX41" fmla="*/ 1308296 w 4951828"/>
              <a:gd name="connsiteY41" fmla="*/ 1069144 h 5584874"/>
              <a:gd name="connsiteX42" fmla="*/ 1336431 w 4951828"/>
              <a:gd name="connsiteY42" fmla="*/ 1111348 h 5584874"/>
              <a:gd name="connsiteX43" fmla="*/ 1322364 w 4951828"/>
              <a:gd name="connsiteY43" fmla="*/ 1223889 h 5584874"/>
              <a:gd name="connsiteX44" fmla="*/ 1294228 w 4951828"/>
              <a:gd name="connsiteY44" fmla="*/ 1252024 h 5584874"/>
              <a:gd name="connsiteX45" fmla="*/ 1195754 w 4951828"/>
              <a:gd name="connsiteY45" fmla="*/ 1280160 h 5584874"/>
              <a:gd name="connsiteX46" fmla="*/ 1055077 w 4951828"/>
              <a:gd name="connsiteY46" fmla="*/ 1378634 h 5584874"/>
              <a:gd name="connsiteX47" fmla="*/ 1012874 w 4951828"/>
              <a:gd name="connsiteY47" fmla="*/ 1420837 h 5584874"/>
              <a:gd name="connsiteX48" fmla="*/ 998807 w 4951828"/>
              <a:gd name="connsiteY48" fmla="*/ 1463040 h 5584874"/>
              <a:gd name="connsiteX49" fmla="*/ 914400 w 4951828"/>
              <a:gd name="connsiteY49" fmla="*/ 1547446 h 5584874"/>
              <a:gd name="connsiteX50" fmla="*/ 858130 w 4951828"/>
              <a:gd name="connsiteY50" fmla="*/ 1575581 h 5584874"/>
              <a:gd name="connsiteX51" fmla="*/ 759656 w 4951828"/>
              <a:gd name="connsiteY51" fmla="*/ 1589649 h 5584874"/>
              <a:gd name="connsiteX52" fmla="*/ 717453 w 4951828"/>
              <a:gd name="connsiteY52" fmla="*/ 1603717 h 5584874"/>
              <a:gd name="connsiteX53" fmla="*/ 618979 w 4951828"/>
              <a:gd name="connsiteY53" fmla="*/ 1617784 h 5584874"/>
              <a:gd name="connsiteX54" fmla="*/ 590844 w 4951828"/>
              <a:gd name="connsiteY54" fmla="*/ 1645920 h 5584874"/>
              <a:gd name="connsiteX55" fmla="*/ 520505 w 4951828"/>
              <a:gd name="connsiteY55" fmla="*/ 1659988 h 5584874"/>
              <a:gd name="connsiteX56" fmla="*/ 478302 w 4951828"/>
              <a:gd name="connsiteY56" fmla="*/ 1688123 h 5584874"/>
              <a:gd name="connsiteX57" fmla="*/ 436099 w 4951828"/>
              <a:gd name="connsiteY57" fmla="*/ 1702191 h 5584874"/>
              <a:gd name="connsiteX58" fmla="*/ 422031 w 4951828"/>
              <a:gd name="connsiteY58" fmla="*/ 1744394 h 5584874"/>
              <a:gd name="connsiteX59" fmla="*/ 379828 w 4951828"/>
              <a:gd name="connsiteY59" fmla="*/ 1772529 h 5584874"/>
              <a:gd name="connsiteX60" fmla="*/ 309490 w 4951828"/>
              <a:gd name="connsiteY60" fmla="*/ 1842868 h 5584874"/>
              <a:gd name="connsiteX61" fmla="*/ 281354 w 4951828"/>
              <a:gd name="connsiteY61" fmla="*/ 1899138 h 5584874"/>
              <a:gd name="connsiteX62" fmla="*/ 253219 w 4951828"/>
              <a:gd name="connsiteY62" fmla="*/ 1941341 h 5584874"/>
              <a:gd name="connsiteX63" fmla="*/ 267287 w 4951828"/>
              <a:gd name="connsiteY63" fmla="*/ 2011680 h 5584874"/>
              <a:gd name="connsiteX64" fmla="*/ 351693 w 4951828"/>
              <a:gd name="connsiteY64" fmla="*/ 2152357 h 5584874"/>
              <a:gd name="connsiteX65" fmla="*/ 393896 w 4951828"/>
              <a:gd name="connsiteY65" fmla="*/ 2180492 h 5584874"/>
              <a:gd name="connsiteX66" fmla="*/ 450167 w 4951828"/>
              <a:gd name="connsiteY66" fmla="*/ 2152357 h 5584874"/>
              <a:gd name="connsiteX67" fmla="*/ 492370 w 4951828"/>
              <a:gd name="connsiteY67" fmla="*/ 2138289 h 5584874"/>
              <a:gd name="connsiteX68" fmla="*/ 576776 w 4951828"/>
              <a:gd name="connsiteY68" fmla="*/ 2053883 h 5584874"/>
              <a:gd name="connsiteX69" fmla="*/ 604911 w 4951828"/>
              <a:gd name="connsiteY69" fmla="*/ 2011680 h 5584874"/>
              <a:gd name="connsiteX70" fmla="*/ 647114 w 4951828"/>
              <a:gd name="connsiteY70" fmla="*/ 1983544 h 5584874"/>
              <a:gd name="connsiteX71" fmla="*/ 717453 w 4951828"/>
              <a:gd name="connsiteY71" fmla="*/ 1997612 h 5584874"/>
              <a:gd name="connsiteX72" fmla="*/ 759656 w 4951828"/>
              <a:gd name="connsiteY72" fmla="*/ 2011680 h 5584874"/>
              <a:gd name="connsiteX73" fmla="*/ 815927 w 4951828"/>
              <a:gd name="connsiteY73" fmla="*/ 1997612 h 5584874"/>
              <a:gd name="connsiteX74" fmla="*/ 900333 w 4951828"/>
              <a:gd name="connsiteY74" fmla="*/ 1941341 h 5584874"/>
              <a:gd name="connsiteX75" fmla="*/ 956604 w 4951828"/>
              <a:gd name="connsiteY75" fmla="*/ 1899138 h 5584874"/>
              <a:gd name="connsiteX76" fmla="*/ 998807 w 4951828"/>
              <a:gd name="connsiteY76" fmla="*/ 1885071 h 5584874"/>
              <a:gd name="connsiteX77" fmla="*/ 1069145 w 4951828"/>
              <a:gd name="connsiteY77" fmla="*/ 1899138 h 5584874"/>
              <a:gd name="connsiteX78" fmla="*/ 1111348 w 4951828"/>
              <a:gd name="connsiteY78" fmla="*/ 1983544 h 5584874"/>
              <a:gd name="connsiteX79" fmla="*/ 1083213 w 4951828"/>
              <a:gd name="connsiteY79" fmla="*/ 2039815 h 5584874"/>
              <a:gd name="connsiteX80" fmla="*/ 1012874 w 4951828"/>
              <a:gd name="connsiteY80" fmla="*/ 2096086 h 5584874"/>
              <a:gd name="connsiteX81" fmla="*/ 970671 w 4951828"/>
              <a:gd name="connsiteY81" fmla="*/ 2138289 h 5584874"/>
              <a:gd name="connsiteX82" fmla="*/ 914400 w 4951828"/>
              <a:gd name="connsiteY82" fmla="*/ 2250831 h 5584874"/>
              <a:gd name="connsiteX83" fmla="*/ 872197 w 4951828"/>
              <a:gd name="connsiteY83" fmla="*/ 2293034 h 5584874"/>
              <a:gd name="connsiteX84" fmla="*/ 787791 w 4951828"/>
              <a:gd name="connsiteY84" fmla="*/ 2363372 h 5584874"/>
              <a:gd name="connsiteX85" fmla="*/ 773724 w 4951828"/>
              <a:gd name="connsiteY85" fmla="*/ 2447778 h 5584874"/>
              <a:gd name="connsiteX86" fmla="*/ 717453 w 4951828"/>
              <a:gd name="connsiteY86" fmla="*/ 2475914 h 5584874"/>
              <a:gd name="connsiteX87" fmla="*/ 548640 w 4951828"/>
              <a:gd name="connsiteY87" fmla="*/ 2504049 h 5584874"/>
              <a:gd name="connsiteX88" fmla="*/ 506437 w 4951828"/>
              <a:gd name="connsiteY88" fmla="*/ 2518117 h 5584874"/>
              <a:gd name="connsiteX89" fmla="*/ 450167 w 4951828"/>
              <a:gd name="connsiteY89" fmla="*/ 2532184 h 5584874"/>
              <a:gd name="connsiteX90" fmla="*/ 379828 w 4951828"/>
              <a:gd name="connsiteY90" fmla="*/ 2588455 h 5584874"/>
              <a:gd name="connsiteX91" fmla="*/ 393896 w 4951828"/>
              <a:gd name="connsiteY91" fmla="*/ 2658794 h 5584874"/>
              <a:gd name="connsiteX92" fmla="*/ 464234 w 4951828"/>
              <a:gd name="connsiteY92" fmla="*/ 2672861 h 5584874"/>
              <a:gd name="connsiteX93" fmla="*/ 548640 w 4951828"/>
              <a:gd name="connsiteY93" fmla="*/ 2700997 h 5584874"/>
              <a:gd name="connsiteX94" fmla="*/ 633047 w 4951828"/>
              <a:gd name="connsiteY94" fmla="*/ 2729132 h 5584874"/>
              <a:gd name="connsiteX95" fmla="*/ 745588 w 4951828"/>
              <a:gd name="connsiteY95" fmla="*/ 2813538 h 5584874"/>
              <a:gd name="connsiteX96" fmla="*/ 787791 w 4951828"/>
              <a:gd name="connsiteY96" fmla="*/ 2827606 h 5584874"/>
              <a:gd name="connsiteX97" fmla="*/ 900333 w 4951828"/>
              <a:gd name="connsiteY97" fmla="*/ 2771335 h 5584874"/>
              <a:gd name="connsiteX98" fmla="*/ 956604 w 4951828"/>
              <a:gd name="connsiteY98" fmla="*/ 2686929 h 5584874"/>
              <a:gd name="connsiteX99" fmla="*/ 970671 w 4951828"/>
              <a:gd name="connsiteY99" fmla="*/ 2574388 h 5584874"/>
              <a:gd name="connsiteX100" fmla="*/ 984739 w 4951828"/>
              <a:gd name="connsiteY100" fmla="*/ 2489981 h 5584874"/>
              <a:gd name="connsiteX101" fmla="*/ 1083213 w 4951828"/>
              <a:gd name="connsiteY101" fmla="*/ 2447778 h 5584874"/>
              <a:gd name="connsiteX102" fmla="*/ 1139484 w 4951828"/>
              <a:gd name="connsiteY102" fmla="*/ 2363372 h 5584874"/>
              <a:gd name="connsiteX103" fmla="*/ 1223890 w 4951828"/>
              <a:gd name="connsiteY103" fmla="*/ 2278966 h 5584874"/>
              <a:gd name="connsiteX104" fmla="*/ 1266093 w 4951828"/>
              <a:gd name="connsiteY104" fmla="*/ 2194560 h 5584874"/>
              <a:gd name="connsiteX105" fmla="*/ 1308296 w 4951828"/>
              <a:gd name="connsiteY105" fmla="*/ 2124221 h 5584874"/>
              <a:gd name="connsiteX106" fmla="*/ 1336431 w 4951828"/>
              <a:gd name="connsiteY106" fmla="*/ 1927274 h 5584874"/>
              <a:gd name="connsiteX107" fmla="*/ 1392702 w 4951828"/>
              <a:gd name="connsiteY107" fmla="*/ 1856935 h 5584874"/>
              <a:gd name="connsiteX108" fmla="*/ 1477108 w 4951828"/>
              <a:gd name="connsiteY108" fmla="*/ 1828800 h 5584874"/>
              <a:gd name="connsiteX109" fmla="*/ 1702191 w 4951828"/>
              <a:gd name="connsiteY109" fmla="*/ 1800664 h 5584874"/>
              <a:gd name="connsiteX110" fmla="*/ 1786597 w 4951828"/>
              <a:gd name="connsiteY110" fmla="*/ 1688123 h 5584874"/>
              <a:gd name="connsiteX111" fmla="*/ 1800665 w 4951828"/>
              <a:gd name="connsiteY111" fmla="*/ 1645920 h 5584874"/>
              <a:gd name="connsiteX112" fmla="*/ 1885071 w 4951828"/>
              <a:gd name="connsiteY112" fmla="*/ 1575581 h 5584874"/>
              <a:gd name="connsiteX113" fmla="*/ 1941342 w 4951828"/>
              <a:gd name="connsiteY113" fmla="*/ 1561514 h 5584874"/>
              <a:gd name="connsiteX114" fmla="*/ 1983545 w 4951828"/>
              <a:gd name="connsiteY114" fmla="*/ 1547446 h 5584874"/>
              <a:gd name="connsiteX115" fmla="*/ 2039816 w 4951828"/>
              <a:gd name="connsiteY115" fmla="*/ 1561514 h 5584874"/>
              <a:gd name="connsiteX116" fmla="*/ 2138290 w 4951828"/>
              <a:gd name="connsiteY116" fmla="*/ 1645920 h 5584874"/>
              <a:gd name="connsiteX117" fmla="*/ 2138290 w 4951828"/>
              <a:gd name="connsiteY117" fmla="*/ 1758461 h 5584874"/>
              <a:gd name="connsiteX118" fmla="*/ 2011680 w 4951828"/>
              <a:gd name="connsiteY118" fmla="*/ 1800664 h 5584874"/>
              <a:gd name="connsiteX119" fmla="*/ 1969477 w 4951828"/>
              <a:gd name="connsiteY119" fmla="*/ 1814732 h 5584874"/>
              <a:gd name="connsiteX120" fmla="*/ 1927274 w 4951828"/>
              <a:gd name="connsiteY120" fmla="*/ 1828800 h 5584874"/>
              <a:gd name="connsiteX121" fmla="*/ 1913207 w 4951828"/>
              <a:gd name="connsiteY121" fmla="*/ 1899138 h 5584874"/>
              <a:gd name="connsiteX122" fmla="*/ 1899139 w 4951828"/>
              <a:gd name="connsiteY122" fmla="*/ 1983544 h 5584874"/>
              <a:gd name="connsiteX123" fmla="*/ 1842868 w 4951828"/>
              <a:gd name="connsiteY123" fmla="*/ 2124221 h 5584874"/>
              <a:gd name="connsiteX124" fmla="*/ 1800665 w 4951828"/>
              <a:gd name="connsiteY124" fmla="*/ 2138289 h 5584874"/>
              <a:gd name="connsiteX125" fmla="*/ 1730327 w 4951828"/>
              <a:gd name="connsiteY125" fmla="*/ 2152357 h 5584874"/>
              <a:gd name="connsiteX126" fmla="*/ 1674056 w 4951828"/>
              <a:gd name="connsiteY126" fmla="*/ 2166424 h 5584874"/>
              <a:gd name="connsiteX127" fmla="*/ 1505244 w 4951828"/>
              <a:gd name="connsiteY127" fmla="*/ 2293034 h 5584874"/>
              <a:gd name="connsiteX128" fmla="*/ 1448973 w 4951828"/>
              <a:gd name="connsiteY128" fmla="*/ 2377440 h 5584874"/>
              <a:gd name="connsiteX129" fmla="*/ 1420837 w 4951828"/>
              <a:gd name="connsiteY129" fmla="*/ 2518117 h 5584874"/>
              <a:gd name="connsiteX130" fmla="*/ 1392702 w 4951828"/>
              <a:gd name="connsiteY130" fmla="*/ 2672861 h 5584874"/>
              <a:gd name="connsiteX131" fmla="*/ 1364567 w 4951828"/>
              <a:gd name="connsiteY131" fmla="*/ 2700997 h 5584874"/>
              <a:gd name="connsiteX132" fmla="*/ 1336431 w 4951828"/>
              <a:gd name="connsiteY132" fmla="*/ 2743200 h 5584874"/>
              <a:gd name="connsiteX133" fmla="*/ 1252025 w 4951828"/>
              <a:gd name="connsiteY133" fmla="*/ 2799471 h 5584874"/>
              <a:gd name="connsiteX134" fmla="*/ 1167619 w 4951828"/>
              <a:gd name="connsiteY134" fmla="*/ 2841674 h 5584874"/>
              <a:gd name="connsiteX135" fmla="*/ 1111348 w 4951828"/>
              <a:gd name="connsiteY135" fmla="*/ 2968283 h 5584874"/>
              <a:gd name="connsiteX136" fmla="*/ 1097280 w 4951828"/>
              <a:gd name="connsiteY136" fmla="*/ 3010486 h 5584874"/>
              <a:gd name="connsiteX137" fmla="*/ 1111348 w 4951828"/>
              <a:gd name="connsiteY137" fmla="*/ 3066757 h 5584874"/>
              <a:gd name="connsiteX138" fmla="*/ 1252025 w 4951828"/>
              <a:gd name="connsiteY138" fmla="*/ 3108960 h 5584874"/>
              <a:gd name="connsiteX139" fmla="*/ 1434905 w 4951828"/>
              <a:gd name="connsiteY139" fmla="*/ 3094892 h 5584874"/>
              <a:gd name="connsiteX140" fmla="*/ 1477108 w 4951828"/>
              <a:gd name="connsiteY140" fmla="*/ 3080824 h 5584874"/>
              <a:gd name="connsiteX141" fmla="*/ 1519311 w 4951828"/>
              <a:gd name="connsiteY141" fmla="*/ 2982351 h 5584874"/>
              <a:gd name="connsiteX142" fmla="*/ 1533379 w 4951828"/>
              <a:gd name="connsiteY142" fmla="*/ 2912012 h 5584874"/>
              <a:gd name="connsiteX143" fmla="*/ 1659988 w 4951828"/>
              <a:gd name="connsiteY143" fmla="*/ 2771335 h 5584874"/>
              <a:gd name="connsiteX144" fmla="*/ 1730327 w 4951828"/>
              <a:gd name="connsiteY144" fmla="*/ 2700997 h 5584874"/>
              <a:gd name="connsiteX145" fmla="*/ 1758462 w 4951828"/>
              <a:gd name="connsiteY145" fmla="*/ 2588455 h 5584874"/>
              <a:gd name="connsiteX146" fmla="*/ 1772530 w 4951828"/>
              <a:gd name="connsiteY146" fmla="*/ 2391508 h 5584874"/>
              <a:gd name="connsiteX147" fmla="*/ 1814733 w 4951828"/>
              <a:gd name="connsiteY147" fmla="*/ 2377440 h 5584874"/>
              <a:gd name="connsiteX148" fmla="*/ 1871004 w 4951828"/>
              <a:gd name="connsiteY148" fmla="*/ 2363372 h 5584874"/>
              <a:gd name="connsiteX149" fmla="*/ 1955410 w 4951828"/>
              <a:gd name="connsiteY149" fmla="*/ 2321169 h 5584874"/>
              <a:gd name="connsiteX150" fmla="*/ 2039816 w 4951828"/>
              <a:gd name="connsiteY150" fmla="*/ 2278966 h 5584874"/>
              <a:gd name="connsiteX151" fmla="*/ 2110154 w 4951828"/>
              <a:gd name="connsiteY151" fmla="*/ 2222695 h 5584874"/>
              <a:gd name="connsiteX152" fmla="*/ 2208628 w 4951828"/>
              <a:gd name="connsiteY152" fmla="*/ 2138289 h 5584874"/>
              <a:gd name="connsiteX153" fmla="*/ 2307102 w 4951828"/>
              <a:gd name="connsiteY153" fmla="*/ 2152357 h 5584874"/>
              <a:gd name="connsiteX154" fmla="*/ 2321170 w 4951828"/>
              <a:gd name="connsiteY154" fmla="*/ 2307101 h 5584874"/>
              <a:gd name="connsiteX155" fmla="*/ 2307102 w 4951828"/>
              <a:gd name="connsiteY155" fmla="*/ 2391508 h 5584874"/>
              <a:gd name="connsiteX156" fmla="*/ 2278967 w 4951828"/>
              <a:gd name="connsiteY156" fmla="*/ 2433711 h 5584874"/>
              <a:gd name="connsiteX157" fmla="*/ 2194560 w 4951828"/>
              <a:gd name="connsiteY157" fmla="*/ 2504049 h 5584874"/>
              <a:gd name="connsiteX158" fmla="*/ 2039816 w 4951828"/>
              <a:gd name="connsiteY158" fmla="*/ 2588455 h 5584874"/>
              <a:gd name="connsiteX159" fmla="*/ 2025748 w 4951828"/>
              <a:gd name="connsiteY159" fmla="*/ 2630658 h 5584874"/>
              <a:gd name="connsiteX160" fmla="*/ 1997613 w 4951828"/>
              <a:gd name="connsiteY160" fmla="*/ 2729132 h 5584874"/>
              <a:gd name="connsiteX161" fmla="*/ 1969477 w 4951828"/>
              <a:gd name="connsiteY161" fmla="*/ 2883877 h 5584874"/>
              <a:gd name="connsiteX162" fmla="*/ 1927274 w 4951828"/>
              <a:gd name="connsiteY162" fmla="*/ 2940148 h 5584874"/>
              <a:gd name="connsiteX163" fmla="*/ 1842868 w 4951828"/>
              <a:gd name="connsiteY163" fmla="*/ 2996418 h 5584874"/>
              <a:gd name="connsiteX164" fmla="*/ 1828800 w 4951828"/>
              <a:gd name="connsiteY164" fmla="*/ 3052689 h 5584874"/>
              <a:gd name="connsiteX165" fmla="*/ 1800665 w 4951828"/>
              <a:gd name="connsiteY165" fmla="*/ 3094892 h 5584874"/>
              <a:gd name="connsiteX166" fmla="*/ 1786597 w 4951828"/>
              <a:gd name="connsiteY166" fmla="*/ 3137095 h 5584874"/>
              <a:gd name="connsiteX167" fmla="*/ 1842868 w 4951828"/>
              <a:gd name="connsiteY167" fmla="*/ 3249637 h 5584874"/>
              <a:gd name="connsiteX168" fmla="*/ 1927274 w 4951828"/>
              <a:gd name="connsiteY168" fmla="*/ 3277772 h 5584874"/>
              <a:gd name="connsiteX169" fmla="*/ 2011680 w 4951828"/>
              <a:gd name="connsiteY169" fmla="*/ 3263704 h 5584874"/>
              <a:gd name="connsiteX170" fmla="*/ 2067951 w 4951828"/>
              <a:gd name="connsiteY170" fmla="*/ 3137095 h 5584874"/>
              <a:gd name="connsiteX171" fmla="*/ 2124222 w 4951828"/>
              <a:gd name="connsiteY171" fmla="*/ 3052689 h 5584874"/>
              <a:gd name="connsiteX172" fmla="*/ 2152357 w 4951828"/>
              <a:gd name="connsiteY172" fmla="*/ 2968283 h 5584874"/>
              <a:gd name="connsiteX173" fmla="*/ 2293034 w 4951828"/>
              <a:gd name="connsiteY173" fmla="*/ 2926080 h 5584874"/>
              <a:gd name="connsiteX174" fmla="*/ 2349305 w 4951828"/>
              <a:gd name="connsiteY174" fmla="*/ 2855741 h 5584874"/>
              <a:gd name="connsiteX175" fmla="*/ 2363373 w 4951828"/>
              <a:gd name="connsiteY175" fmla="*/ 2813538 h 5584874"/>
              <a:gd name="connsiteX176" fmla="*/ 2405576 w 4951828"/>
              <a:gd name="connsiteY176" fmla="*/ 2729132 h 5584874"/>
              <a:gd name="connsiteX177" fmla="*/ 2504050 w 4951828"/>
              <a:gd name="connsiteY177" fmla="*/ 2743200 h 5584874"/>
              <a:gd name="connsiteX178" fmla="*/ 2518117 w 4951828"/>
              <a:gd name="connsiteY178" fmla="*/ 2883877 h 5584874"/>
              <a:gd name="connsiteX179" fmla="*/ 2461847 w 4951828"/>
              <a:gd name="connsiteY179" fmla="*/ 2968283 h 5584874"/>
              <a:gd name="connsiteX180" fmla="*/ 2433711 w 4951828"/>
              <a:gd name="connsiteY180" fmla="*/ 3052689 h 5584874"/>
              <a:gd name="connsiteX181" fmla="*/ 2419644 w 4951828"/>
              <a:gd name="connsiteY181" fmla="*/ 3094892 h 5584874"/>
              <a:gd name="connsiteX182" fmla="*/ 2391508 w 4951828"/>
              <a:gd name="connsiteY182" fmla="*/ 3165231 h 5584874"/>
              <a:gd name="connsiteX183" fmla="*/ 2293034 w 4951828"/>
              <a:gd name="connsiteY183" fmla="*/ 3221501 h 5584874"/>
              <a:gd name="connsiteX184" fmla="*/ 2236764 w 4951828"/>
              <a:gd name="connsiteY184" fmla="*/ 3235569 h 5584874"/>
              <a:gd name="connsiteX185" fmla="*/ 2166425 w 4951828"/>
              <a:gd name="connsiteY185" fmla="*/ 3319975 h 5584874"/>
              <a:gd name="connsiteX186" fmla="*/ 2110154 w 4951828"/>
              <a:gd name="connsiteY186" fmla="*/ 3376246 h 5584874"/>
              <a:gd name="connsiteX187" fmla="*/ 2067951 w 4951828"/>
              <a:gd name="connsiteY187" fmla="*/ 3502855 h 5584874"/>
              <a:gd name="connsiteX188" fmla="*/ 2053884 w 4951828"/>
              <a:gd name="connsiteY188" fmla="*/ 3545058 h 5584874"/>
              <a:gd name="connsiteX189" fmla="*/ 2025748 w 4951828"/>
              <a:gd name="connsiteY189" fmla="*/ 3587261 h 5584874"/>
              <a:gd name="connsiteX190" fmla="*/ 2011680 w 4951828"/>
              <a:gd name="connsiteY190" fmla="*/ 3629464 h 5584874"/>
              <a:gd name="connsiteX191" fmla="*/ 1955410 w 4951828"/>
              <a:gd name="connsiteY191" fmla="*/ 3643532 h 5584874"/>
              <a:gd name="connsiteX192" fmla="*/ 1913207 w 4951828"/>
              <a:gd name="connsiteY192" fmla="*/ 3657600 h 5584874"/>
              <a:gd name="connsiteX193" fmla="*/ 1856936 w 4951828"/>
              <a:gd name="connsiteY193" fmla="*/ 3699803 h 5584874"/>
              <a:gd name="connsiteX194" fmla="*/ 1842868 w 4951828"/>
              <a:gd name="connsiteY194" fmla="*/ 3742006 h 5584874"/>
              <a:gd name="connsiteX195" fmla="*/ 1814733 w 4951828"/>
              <a:gd name="connsiteY195" fmla="*/ 3784209 h 5584874"/>
              <a:gd name="connsiteX196" fmla="*/ 1814733 w 4951828"/>
              <a:gd name="connsiteY196" fmla="*/ 3995224 h 5584874"/>
              <a:gd name="connsiteX197" fmla="*/ 1899139 w 4951828"/>
              <a:gd name="connsiteY197" fmla="*/ 4023360 h 5584874"/>
              <a:gd name="connsiteX198" fmla="*/ 1941342 w 4951828"/>
              <a:gd name="connsiteY198" fmla="*/ 4051495 h 5584874"/>
              <a:gd name="connsiteX199" fmla="*/ 2166425 w 4951828"/>
              <a:gd name="connsiteY199" fmla="*/ 4037428 h 5584874"/>
              <a:gd name="connsiteX200" fmla="*/ 2222696 w 4951828"/>
              <a:gd name="connsiteY200" fmla="*/ 3924886 h 5584874"/>
              <a:gd name="connsiteX201" fmla="*/ 2321170 w 4951828"/>
              <a:gd name="connsiteY201" fmla="*/ 3812344 h 5584874"/>
              <a:gd name="connsiteX202" fmla="*/ 2377440 w 4951828"/>
              <a:gd name="connsiteY202" fmla="*/ 3784209 h 5584874"/>
              <a:gd name="connsiteX203" fmla="*/ 2405576 w 4951828"/>
              <a:gd name="connsiteY203" fmla="*/ 3727938 h 5584874"/>
              <a:gd name="connsiteX204" fmla="*/ 2433711 w 4951828"/>
              <a:gd name="connsiteY204" fmla="*/ 3559126 h 5584874"/>
              <a:gd name="connsiteX205" fmla="*/ 2504050 w 4951828"/>
              <a:gd name="connsiteY205" fmla="*/ 3446584 h 5584874"/>
              <a:gd name="connsiteX206" fmla="*/ 2560320 w 4951828"/>
              <a:gd name="connsiteY206" fmla="*/ 3390314 h 5584874"/>
              <a:gd name="connsiteX207" fmla="*/ 2602524 w 4951828"/>
              <a:gd name="connsiteY207" fmla="*/ 3376246 h 5584874"/>
              <a:gd name="connsiteX208" fmla="*/ 2644727 w 4951828"/>
              <a:gd name="connsiteY208" fmla="*/ 3291840 h 5584874"/>
              <a:gd name="connsiteX209" fmla="*/ 2672862 w 4951828"/>
              <a:gd name="connsiteY209" fmla="*/ 2982351 h 5584874"/>
              <a:gd name="connsiteX210" fmla="*/ 2715065 w 4951828"/>
              <a:gd name="connsiteY210" fmla="*/ 2954215 h 5584874"/>
              <a:gd name="connsiteX211" fmla="*/ 2771336 w 4951828"/>
              <a:gd name="connsiteY211" fmla="*/ 2912012 h 5584874"/>
              <a:gd name="connsiteX212" fmla="*/ 2855742 w 4951828"/>
              <a:gd name="connsiteY212" fmla="*/ 2883877 h 5584874"/>
              <a:gd name="connsiteX213" fmla="*/ 2869810 w 4951828"/>
              <a:gd name="connsiteY213" fmla="*/ 2926080 h 5584874"/>
              <a:gd name="connsiteX214" fmla="*/ 2897945 w 4951828"/>
              <a:gd name="connsiteY214" fmla="*/ 3024554 h 5584874"/>
              <a:gd name="connsiteX215" fmla="*/ 2855742 w 4951828"/>
              <a:gd name="connsiteY215" fmla="*/ 3165231 h 5584874"/>
              <a:gd name="connsiteX216" fmla="*/ 2813539 w 4951828"/>
              <a:gd name="connsiteY216" fmla="*/ 3193366 h 5584874"/>
              <a:gd name="connsiteX217" fmla="*/ 2785404 w 4951828"/>
              <a:gd name="connsiteY217" fmla="*/ 3263704 h 5584874"/>
              <a:gd name="connsiteX218" fmla="*/ 2757268 w 4951828"/>
              <a:gd name="connsiteY218" fmla="*/ 3291840 h 5584874"/>
              <a:gd name="connsiteX219" fmla="*/ 2729133 w 4951828"/>
              <a:gd name="connsiteY219" fmla="*/ 3376246 h 5584874"/>
              <a:gd name="connsiteX220" fmla="*/ 2743200 w 4951828"/>
              <a:gd name="connsiteY220" fmla="*/ 3432517 h 5584874"/>
              <a:gd name="connsiteX221" fmla="*/ 2771336 w 4951828"/>
              <a:gd name="connsiteY221" fmla="*/ 3516923 h 5584874"/>
              <a:gd name="connsiteX222" fmla="*/ 2757268 w 4951828"/>
              <a:gd name="connsiteY222" fmla="*/ 3559126 h 5584874"/>
              <a:gd name="connsiteX223" fmla="*/ 2743200 w 4951828"/>
              <a:gd name="connsiteY223" fmla="*/ 3657600 h 5584874"/>
              <a:gd name="connsiteX224" fmla="*/ 2700997 w 4951828"/>
              <a:gd name="connsiteY224" fmla="*/ 3685735 h 5584874"/>
              <a:gd name="connsiteX225" fmla="*/ 2602524 w 4951828"/>
              <a:gd name="connsiteY225" fmla="*/ 3770141 h 5584874"/>
              <a:gd name="connsiteX226" fmla="*/ 2546253 w 4951828"/>
              <a:gd name="connsiteY226" fmla="*/ 3784209 h 5584874"/>
              <a:gd name="connsiteX227" fmla="*/ 2518117 w 4951828"/>
              <a:gd name="connsiteY227" fmla="*/ 3812344 h 5584874"/>
              <a:gd name="connsiteX228" fmla="*/ 2475914 w 4951828"/>
              <a:gd name="connsiteY228" fmla="*/ 3910818 h 5584874"/>
              <a:gd name="connsiteX229" fmla="*/ 2489982 w 4951828"/>
              <a:gd name="connsiteY229" fmla="*/ 4051495 h 5584874"/>
              <a:gd name="connsiteX230" fmla="*/ 2518117 w 4951828"/>
              <a:gd name="connsiteY230" fmla="*/ 4093698 h 5584874"/>
              <a:gd name="connsiteX231" fmla="*/ 2546253 w 4951828"/>
              <a:gd name="connsiteY231" fmla="*/ 4121834 h 5584874"/>
              <a:gd name="connsiteX232" fmla="*/ 2602524 w 4951828"/>
              <a:gd name="connsiteY232" fmla="*/ 4135901 h 5584874"/>
              <a:gd name="connsiteX233" fmla="*/ 2644727 w 4951828"/>
              <a:gd name="connsiteY233" fmla="*/ 4149969 h 5584874"/>
              <a:gd name="connsiteX234" fmla="*/ 2982351 w 4951828"/>
              <a:gd name="connsiteY234" fmla="*/ 4135901 h 5584874"/>
              <a:gd name="connsiteX235" fmla="*/ 3010487 w 4951828"/>
              <a:gd name="connsiteY235" fmla="*/ 4107766 h 5584874"/>
              <a:gd name="connsiteX236" fmla="*/ 3052690 w 4951828"/>
              <a:gd name="connsiteY236" fmla="*/ 4037428 h 5584874"/>
              <a:gd name="connsiteX237" fmla="*/ 3080825 w 4951828"/>
              <a:gd name="connsiteY237" fmla="*/ 3953021 h 5584874"/>
              <a:gd name="connsiteX238" fmla="*/ 3094893 w 4951828"/>
              <a:gd name="connsiteY238" fmla="*/ 3840480 h 5584874"/>
              <a:gd name="connsiteX239" fmla="*/ 3179299 w 4951828"/>
              <a:gd name="connsiteY239" fmla="*/ 3742006 h 5584874"/>
              <a:gd name="connsiteX240" fmla="*/ 3207434 w 4951828"/>
              <a:gd name="connsiteY240" fmla="*/ 3699803 h 5584874"/>
              <a:gd name="connsiteX241" fmla="*/ 3319976 w 4951828"/>
              <a:gd name="connsiteY241" fmla="*/ 3615397 h 5584874"/>
              <a:gd name="connsiteX242" fmla="*/ 3362179 w 4951828"/>
              <a:gd name="connsiteY242" fmla="*/ 3601329 h 5584874"/>
              <a:gd name="connsiteX243" fmla="*/ 3432517 w 4951828"/>
              <a:gd name="connsiteY243" fmla="*/ 3615397 h 5584874"/>
              <a:gd name="connsiteX244" fmla="*/ 3460653 w 4951828"/>
              <a:gd name="connsiteY244" fmla="*/ 3643532 h 5584874"/>
              <a:gd name="connsiteX245" fmla="*/ 3573194 w 4951828"/>
              <a:gd name="connsiteY245" fmla="*/ 3657600 h 5584874"/>
              <a:gd name="connsiteX246" fmla="*/ 3671668 w 4951828"/>
              <a:gd name="connsiteY246" fmla="*/ 3629464 h 5584874"/>
              <a:gd name="connsiteX247" fmla="*/ 3699804 w 4951828"/>
              <a:gd name="connsiteY247" fmla="*/ 3601329 h 5584874"/>
              <a:gd name="connsiteX248" fmla="*/ 3798277 w 4951828"/>
              <a:gd name="connsiteY248" fmla="*/ 3629464 h 5584874"/>
              <a:gd name="connsiteX249" fmla="*/ 3784210 w 4951828"/>
              <a:gd name="connsiteY249" fmla="*/ 3685735 h 5584874"/>
              <a:gd name="connsiteX250" fmla="*/ 3713871 w 4951828"/>
              <a:gd name="connsiteY250" fmla="*/ 3756074 h 5584874"/>
              <a:gd name="connsiteX251" fmla="*/ 3699804 w 4951828"/>
              <a:gd name="connsiteY251" fmla="*/ 3798277 h 5584874"/>
              <a:gd name="connsiteX252" fmla="*/ 3545059 w 4951828"/>
              <a:gd name="connsiteY252" fmla="*/ 3798277 h 5584874"/>
              <a:gd name="connsiteX253" fmla="*/ 3404382 w 4951828"/>
              <a:gd name="connsiteY253" fmla="*/ 3798277 h 5584874"/>
              <a:gd name="connsiteX254" fmla="*/ 3362179 w 4951828"/>
              <a:gd name="connsiteY254" fmla="*/ 3854548 h 5584874"/>
              <a:gd name="connsiteX255" fmla="*/ 3334044 w 4951828"/>
              <a:gd name="connsiteY255" fmla="*/ 3938954 h 5584874"/>
              <a:gd name="connsiteX256" fmla="*/ 3319976 w 4951828"/>
              <a:gd name="connsiteY256" fmla="*/ 4023360 h 5584874"/>
              <a:gd name="connsiteX257" fmla="*/ 3277773 w 4951828"/>
              <a:gd name="connsiteY257" fmla="*/ 4037428 h 5584874"/>
              <a:gd name="connsiteX258" fmla="*/ 3221502 w 4951828"/>
              <a:gd name="connsiteY258" fmla="*/ 4051495 h 5584874"/>
              <a:gd name="connsiteX259" fmla="*/ 3193367 w 4951828"/>
              <a:gd name="connsiteY259" fmla="*/ 4093698 h 5584874"/>
              <a:gd name="connsiteX260" fmla="*/ 3165231 w 4951828"/>
              <a:gd name="connsiteY260" fmla="*/ 4121834 h 5584874"/>
              <a:gd name="connsiteX261" fmla="*/ 3137096 w 4951828"/>
              <a:gd name="connsiteY261" fmla="*/ 4304714 h 5584874"/>
              <a:gd name="connsiteX262" fmla="*/ 3080825 w 4951828"/>
              <a:gd name="connsiteY262" fmla="*/ 4389120 h 5584874"/>
              <a:gd name="connsiteX263" fmla="*/ 2855742 w 4951828"/>
              <a:gd name="connsiteY263" fmla="*/ 4445391 h 5584874"/>
              <a:gd name="connsiteX264" fmla="*/ 2785404 w 4951828"/>
              <a:gd name="connsiteY264" fmla="*/ 4473526 h 5584874"/>
              <a:gd name="connsiteX265" fmla="*/ 2715065 w 4951828"/>
              <a:gd name="connsiteY265" fmla="*/ 4529797 h 5584874"/>
              <a:gd name="connsiteX266" fmla="*/ 2700997 w 4951828"/>
              <a:gd name="connsiteY266" fmla="*/ 4572000 h 5584874"/>
              <a:gd name="connsiteX267" fmla="*/ 2757268 w 4951828"/>
              <a:gd name="connsiteY267" fmla="*/ 4642338 h 5584874"/>
              <a:gd name="connsiteX268" fmla="*/ 2785404 w 4951828"/>
              <a:gd name="connsiteY268" fmla="*/ 4698609 h 5584874"/>
              <a:gd name="connsiteX269" fmla="*/ 2869810 w 4951828"/>
              <a:gd name="connsiteY269" fmla="*/ 4726744 h 5584874"/>
              <a:gd name="connsiteX270" fmla="*/ 3066757 w 4951828"/>
              <a:gd name="connsiteY270" fmla="*/ 4698609 h 5584874"/>
              <a:gd name="connsiteX271" fmla="*/ 3094893 w 4951828"/>
              <a:gd name="connsiteY271" fmla="*/ 4670474 h 5584874"/>
              <a:gd name="connsiteX272" fmla="*/ 3193367 w 4951828"/>
              <a:gd name="connsiteY272" fmla="*/ 4557932 h 5584874"/>
              <a:gd name="connsiteX273" fmla="*/ 3319976 w 4951828"/>
              <a:gd name="connsiteY273" fmla="*/ 4529797 h 5584874"/>
              <a:gd name="connsiteX274" fmla="*/ 3348111 w 4951828"/>
              <a:gd name="connsiteY274" fmla="*/ 4501661 h 5584874"/>
              <a:gd name="connsiteX275" fmla="*/ 3362179 w 4951828"/>
              <a:gd name="connsiteY275" fmla="*/ 4459458 h 5584874"/>
              <a:gd name="connsiteX276" fmla="*/ 3390314 w 4951828"/>
              <a:gd name="connsiteY276" fmla="*/ 4403188 h 5584874"/>
              <a:gd name="connsiteX277" fmla="*/ 3418450 w 4951828"/>
              <a:gd name="connsiteY277" fmla="*/ 4290646 h 5584874"/>
              <a:gd name="connsiteX278" fmla="*/ 3516924 w 4951828"/>
              <a:gd name="connsiteY278" fmla="*/ 4206240 h 5584874"/>
              <a:gd name="connsiteX279" fmla="*/ 3601330 w 4951828"/>
              <a:gd name="connsiteY279" fmla="*/ 4149969 h 5584874"/>
              <a:gd name="connsiteX280" fmla="*/ 3699804 w 4951828"/>
              <a:gd name="connsiteY280" fmla="*/ 4135901 h 5584874"/>
              <a:gd name="connsiteX281" fmla="*/ 3756074 w 4951828"/>
              <a:gd name="connsiteY281" fmla="*/ 4149969 h 5584874"/>
              <a:gd name="connsiteX282" fmla="*/ 3868616 w 4951828"/>
              <a:gd name="connsiteY282" fmla="*/ 4192172 h 5584874"/>
              <a:gd name="connsiteX283" fmla="*/ 3882684 w 4951828"/>
              <a:gd name="connsiteY283" fmla="*/ 4248443 h 5584874"/>
              <a:gd name="connsiteX284" fmla="*/ 3910819 w 4951828"/>
              <a:gd name="connsiteY284" fmla="*/ 4304714 h 5584874"/>
              <a:gd name="connsiteX285" fmla="*/ 3924887 w 4951828"/>
              <a:gd name="connsiteY285" fmla="*/ 4346917 h 5584874"/>
              <a:gd name="connsiteX286" fmla="*/ 3896751 w 4951828"/>
              <a:gd name="connsiteY286" fmla="*/ 4459458 h 5584874"/>
              <a:gd name="connsiteX287" fmla="*/ 3784210 w 4951828"/>
              <a:gd name="connsiteY287" fmla="*/ 4515729 h 5584874"/>
              <a:gd name="connsiteX288" fmla="*/ 3727939 w 4951828"/>
              <a:gd name="connsiteY288" fmla="*/ 4529797 h 5584874"/>
              <a:gd name="connsiteX289" fmla="*/ 3685736 w 4951828"/>
              <a:gd name="connsiteY289" fmla="*/ 4557932 h 5584874"/>
              <a:gd name="connsiteX290" fmla="*/ 3615397 w 4951828"/>
              <a:gd name="connsiteY290" fmla="*/ 4642338 h 5584874"/>
              <a:gd name="connsiteX291" fmla="*/ 3545059 w 4951828"/>
              <a:gd name="connsiteY291" fmla="*/ 4712677 h 5584874"/>
              <a:gd name="connsiteX292" fmla="*/ 3305908 w 4951828"/>
              <a:gd name="connsiteY292" fmla="*/ 4783015 h 5584874"/>
              <a:gd name="connsiteX293" fmla="*/ 3263705 w 4951828"/>
              <a:gd name="connsiteY293" fmla="*/ 4797083 h 5584874"/>
              <a:gd name="connsiteX294" fmla="*/ 3207434 w 4951828"/>
              <a:gd name="connsiteY294" fmla="*/ 4811151 h 5584874"/>
              <a:gd name="connsiteX295" fmla="*/ 3165231 w 4951828"/>
              <a:gd name="connsiteY295" fmla="*/ 4839286 h 5584874"/>
              <a:gd name="connsiteX296" fmla="*/ 3179299 w 4951828"/>
              <a:gd name="connsiteY296" fmla="*/ 4951828 h 5584874"/>
              <a:gd name="connsiteX297" fmla="*/ 3151164 w 4951828"/>
              <a:gd name="connsiteY297" fmla="*/ 5036234 h 5584874"/>
              <a:gd name="connsiteX298" fmla="*/ 3165231 w 4951828"/>
              <a:gd name="connsiteY298" fmla="*/ 5092504 h 5584874"/>
              <a:gd name="connsiteX299" fmla="*/ 3249637 w 4951828"/>
              <a:gd name="connsiteY299" fmla="*/ 5134708 h 5584874"/>
              <a:gd name="connsiteX300" fmla="*/ 3291840 w 4951828"/>
              <a:gd name="connsiteY300" fmla="*/ 5148775 h 5584874"/>
              <a:gd name="connsiteX301" fmla="*/ 3432517 w 4951828"/>
              <a:gd name="connsiteY301" fmla="*/ 5134708 h 5584874"/>
              <a:gd name="connsiteX302" fmla="*/ 3502856 w 4951828"/>
              <a:gd name="connsiteY302" fmla="*/ 5078437 h 5584874"/>
              <a:gd name="connsiteX303" fmla="*/ 3545059 w 4951828"/>
              <a:gd name="connsiteY303" fmla="*/ 5064369 h 5584874"/>
              <a:gd name="connsiteX304" fmla="*/ 3615397 w 4951828"/>
              <a:gd name="connsiteY304" fmla="*/ 5022166 h 5584874"/>
              <a:gd name="connsiteX305" fmla="*/ 3671668 w 4951828"/>
              <a:gd name="connsiteY305" fmla="*/ 5008098 h 5584874"/>
              <a:gd name="connsiteX306" fmla="*/ 3882684 w 4951828"/>
              <a:gd name="connsiteY306" fmla="*/ 4965895 h 5584874"/>
              <a:gd name="connsiteX307" fmla="*/ 3910819 w 4951828"/>
              <a:gd name="connsiteY307" fmla="*/ 4867421 h 5584874"/>
              <a:gd name="connsiteX308" fmla="*/ 3938954 w 4951828"/>
              <a:gd name="connsiteY308" fmla="*/ 4783015 h 5584874"/>
              <a:gd name="connsiteX309" fmla="*/ 3953022 w 4951828"/>
              <a:gd name="connsiteY309" fmla="*/ 4740812 h 5584874"/>
              <a:gd name="connsiteX310" fmla="*/ 3967090 w 4951828"/>
              <a:gd name="connsiteY310" fmla="*/ 4698609 h 5584874"/>
              <a:gd name="connsiteX311" fmla="*/ 4023360 w 4951828"/>
              <a:gd name="connsiteY311" fmla="*/ 4670474 h 5584874"/>
              <a:gd name="connsiteX312" fmla="*/ 4065564 w 4951828"/>
              <a:gd name="connsiteY312" fmla="*/ 4698609 h 5584874"/>
              <a:gd name="connsiteX313" fmla="*/ 4107767 w 4951828"/>
              <a:gd name="connsiteY313" fmla="*/ 4797083 h 5584874"/>
              <a:gd name="connsiteX314" fmla="*/ 4093699 w 4951828"/>
              <a:gd name="connsiteY314" fmla="*/ 5036234 h 5584874"/>
              <a:gd name="connsiteX315" fmla="*/ 4023360 w 4951828"/>
              <a:gd name="connsiteY315" fmla="*/ 5064369 h 5584874"/>
              <a:gd name="connsiteX316" fmla="*/ 3938954 w 4951828"/>
              <a:gd name="connsiteY316" fmla="*/ 5148775 h 5584874"/>
              <a:gd name="connsiteX317" fmla="*/ 3868616 w 4951828"/>
              <a:gd name="connsiteY317" fmla="*/ 5233181 h 5584874"/>
              <a:gd name="connsiteX318" fmla="*/ 3840480 w 4951828"/>
              <a:gd name="connsiteY318" fmla="*/ 5317588 h 5584874"/>
              <a:gd name="connsiteX319" fmla="*/ 3854548 w 4951828"/>
              <a:gd name="connsiteY319" fmla="*/ 5416061 h 5584874"/>
              <a:gd name="connsiteX320" fmla="*/ 3896751 w 4951828"/>
              <a:gd name="connsiteY320" fmla="*/ 5430129 h 5584874"/>
              <a:gd name="connsiteX321" fmla="*/ 3995225 w 4951828"/>
              <a:gd name="connsiteY321" fmla="*/ 5472332 h 5584874"/>
              <a:gd name="connsiteX322" fmla="*/ 4093699 w 4951828"/>
              <a:gd name="connsiteY322" fmla="*/ 5416061 h 5584874"/>
              <a:gd name="connsiteX323" fmla="*/ 4149970 w 4951828"/>
              <a:gd name="connsiteY323" fmla="*/ 5303520 h 5584874"/>
              <a:gd name="connsiteX324" fmla="*/ 4234376 w 4951828"/>
              <a:gd name="connsiteY324" fmla="*/ 5275384 h 5584874"/>
              <a:gd name="connsiteX325" fmla="*/ 4276579 w 4951828"/>
              <a:gd name="connsiteY325" fmla="*/ 5261317 h 5584874"/>
              <a:gd name="connsiteX326" fmla="*/ 4304714 w 4951828"/>
              <a:gd name="connsiteY326" fmla="*/ 5176911 h 5584874"/>
              <a:gd name="connsiteX327" fmla="*/ 4360985 w 4951828"/>
              <a:gd name="connsiteY327" fmla="*/ 5050301 h 5584874"/>
              <a:gd name="connsiteX328" fmla="*/ 4417256 w 4951828"/>
              <a:gd name="connsiteY328" fmla="*/ 5036234 h 5584874"/>
              <a:gd name="connsiteX329" fmla="*/ 4515730 w 4951828"/>
              <a:gd name="connsiteY329" fmla="*/ 5092504 h 5584874"/>
              <a:gd name="connsiteX330" fmla="*/ 4543865 w 4951828"/>
              <a:gd name="connsiteY330" fmla="*/ 5134708 h 5584874"/>
              <a:gd name="connsiteX331" fmla="*/ 4572000 w 4951828"/>
              <a:gd name="connsiteY331" fmla="*/ 5247249 h 5584874"/>
              <a:gd name="connsiteX332" fmla="*/ 4557933 w 4951828"/>
              <a:gd name="connsiteY332" fmla="*/ 5289452 h 5584874"/>
              <a:gd name="connsiteX333" fmla="*/ 4431324 w 4951828"/>
              <a:gd name="connsiteY333" fmla="*/ 5401994 h 5584874"/>
              <a:gd name="connsiteX334" fmla="*/ 4375053 w 4951828"/>
              <a:gd name="connsiteY334" fmla="*/ 5472332 h 5584874"/>
              <a:gd name="connsiteX335" fmla="*/ 4389120 w 4951828"/>
              <a:gd name="connsiteY335" fmla="*/ 5514535 h 5584874"/>
              <a:gd name="connsiteX336" fmla="*/ 4459459 w 4951828"/>
              <a:gd name="connsiteY336" fmla="*/ 5556738 h 5584874"/>
              <a:gd name="connsiteX337" fmla="*/ 4572000 w 4951828"/>
              <a:gd name="connsiteY337" fmla="*/ 5584874 h 5584874"/>
              <a:gd name="connsiteX338" fmla="*/ 4698610 w 4951828"/>
              <a:gd name="connsiteY338" fmla="*/ 5542671 h 5584874"/>
              <a:gd name="connsiteX339" fmla="*/ 4726745 w 4951828"/>
              <a:gd name="connsiteY339" fmla="*/ 5458264 h 5584874"/>
              <a:gd name="connsiteX340" fmla="*/ 4754880 w 4951828"/>
              <a:gd name="connsiteY340" fmla="*/ 5148775 h 5584874"/>
              <a:gd name="connsiteX341" fmla="*/ 4797084 w 4951828"/>
              <a:gd name="connsiteY341" fmla="*/ 5120640 h 5584874"/>
              <a:gd name="connsiteX342" fmla="*/ 4867422 w 4951828"/>
              <a:gd name="connsiteY342" fmla="*/ 5078437 h 5584874"/>
              <a:gd name="connsiteX343" fmla="*/ 4909625 w 4951828"/>
              <a:gd name="connsiteY343" fmla="*/ 5050301 h 5584874"/>
              <a:gd name="connsiteX344" fmla="*/ 4923693 w 4951828"/>
              <a:gd name="connsiteY344" fmla="*/ 4979963 h 5584874"/>
              <a:gd name="connsiteX345" fmla="*/ 4937760 w 4951828"/>
              <a:gd name="connsiteY345" fmla="*/ 4937760 h 5584874"/>
              <a:gd name="connsiteX346" fmla="*/ 4951828 w 4951828"/>
              <a:gd name="connsiteY346" fmla="*/ 4881489 h 5584874"/>
              <a:gd name="connsiteX347" fmla="*/ 4937760 w 4951828"/>
              <a:gd name="connsiteY347" fmla="*/ 4797083 h 5584874"/>
              <a:gd name="connsiteX348" fmla="*/ 4614204 w 4951828"/>
              <a:gd name="connsiteY348" fmla="*/ 0 h 5584874"/>
              <a:gd name="connsiteX349" fmla="*/ 1688124 w 4951828"/>
              <a:gd name="connsiteY349" fmla="*/ 253218 h 5584874"/>
              <a:gd name="connsiteX0" fmla="*/ 1716260 w 4951828"/>
              <a:gd name="connsiteY0" fmla="*/ 14067 h 5584874"/>
              <a:gd name="connsiteX1" fmla="*/ 1702191 w 4951828"/>
              <a:gd name="connsiteY1" fmla="*/ 323557 h 5584874"/>
              <a:gd name="connsiteX2" fmla="*/ 1688124 w 4951828"/>
              <a:gd name="connsiteY2" fmla="*/ 407963 h 5584874"/>
              <a:gd name="connsiteX3" fmla="*/ 1603717 w 4951828"/>
              <a:gd name="connsiteY3" fmla="*/ 520504 h 5584874"/>
              <a:gd name="connsiteX4" fmla="*/ 1491176 w 4951828"/>
              <a:gd name="connsiteY4" fmla="*/ 576775 h 5584874"/>
              <a:gd name="connsiteX5" fmla="*/ 1378634 w 4951828"/>
              <a:gd name="connsiteY5" fmla="*/ 647114 h 5584874"/>
              <a:gd name="connsiteX6" fmla="*/ 1294228 w 4951828"/>
              <a:gd name="connsiteY6" fmla="*/ 689317 h 5584874"/>
              <a:gd name="connsiteX7" fmla="*/ 1167619 w 4951828"/>
              <a:gd name="connsiteY7" fmla="*/ 703384 h 5584874"/>
              <a:gd name="connsiteX8" fmla="*/ 1125416 w 4951828"/>
              <a:gd name="connsiteY8" fmla="*/ 717452 h 5584874"/>
              <a:gd name="connsiteX9" fmla="*/ 1069145 w 4951828"/>
              <a:gd name="connsiteY9" fmla="*/ 731520 h 5584874"/>
              <a:gd name="connsiteX10" fmla="*/ 956604 w 4951828"/>
              <a:gd name="connsiteY10" fmla="*/ 773723 h 5584874"/>
              <a:gd name="connsiteX11" fmla="*/ 815927 w 4951828"/>
              <a:gd name="connsiteY11" fmla="*/ 801858 h 5584874"/>
              <a:gd name="connsiteX12" fmla="*/ 759656 w 4951828"/>
              <a:gd name="connsiteY12" fmla="*/ 815926 h 5584874"/>
              <a:gd name="connsiteX13" fmla="*/ 703385 w 4951828"/>
              <a:gd name="connsiteY13" fmla="*/ 844061 h 5584874"/>
              <a:gd name="connsiteX14" fmla="*/ 661182 w 4951828"/>
              <a:gd name="connsiteY14" fmla="*/ 886264 h 5584874"/>
              <a:gd name="connsiteX15" fmla="*/ 548640 w 4951828"/>
              <a:gd name="connsiteY15" fmla="*/ 956603 h 5584874"/>
              <a:gd name="connsiteX16" fmla="*/ 492370 w 4951828"/>
              <a:gd name="connsiteY16" fmla="*/ 1012874 h 5584874"/>
              <a:gd name="connsiteX17" fmla="*/ 422031 w 4951828"/>
              <a:gd name="connsiteY17" fmla="*/ 1055077 h 5584874"/>
              <a:gd name="connsiteX18" fmla="*/ 379828 w 4951828"/>
              <a:gd name="connsiteY18" fmla="*/ 1083212 h 5584874"/>
              <a:gd name="connsiteX19" fmla="*/ 351693 w 4951828"/>
              <a:gd name="connsiteY19" fmla="*/ 1111348 h 5584874"/>
              <a:gd name="connsiteX20" fmla="*/ 295422 w 4951828"/>
              <a:gd name="connsiteY20" fmla="*/ 1139483 h 5584874"/>
              <a:gd name="connsiteX21" fmla="*/ 140677 w 4951828"/>
              <a:gd name="connsiteY21" fmla="*/ 1280160 h 5584874"/>
              <a:gd name="connsiteX22" fmla="*/ 126610 w 4951828"/>
              <a:gd name="connsiteY22" fmla="*/ 1336431 h 5584874"/>
              <a:gd name="connsiteX23" fmla="*/ 56271 w 4951828"/>
              <a:gd name="connsiteY23" fmla="*/ 1420837 h 5584874"/>
              <a:gd name="connsiteX24" fmla="*/ 0 w 4951828"/>
              <a:gd name="connsiteY24" fmla="*/ 1533378 h 5584874"/>
              <a:gd name="connsiteX25" fmla="*/ 70339 w 4951828"/>
              <a:gd name="connsiteY25" fmla="*/ 1688123 h 5584874"/>
              <a:gd name="connsiteX26" fmla="*/ 154745 w 4951828"/>
              <a:gd name="connsiteY26" fmla="*/ 1674055 h 5584874"/>
              <a:gd name="connsiteX27" fmla="*/ 225084 w 4951828"/>
              <a:gd name="connsiteY27" fmla="*/ 1603717 h 5584874"/>
              <a:gd name="connsiteX28" fmla="*/ 253219 w 4951828"/>
              <a:gd name="connsiteY28" fmla="*/ 1575581 h 5584874"/>
              <a:gd name="connsiteX29" fmla="*/ 295422 w 4951828"/>
              <a:gd name="connsiteY29" fmla="*/ 1547446 h 5584874"/>
              <a:gd name="connsiteX30" fmla="*/ 323557 w 4951828"/>
              <a:gd name="connsiteY30" fmla="*/ 1505243 h 5584874"/>
              <a:gd name="connsiteX31" fmla="*/ 337625 w 4951828"/>
              <a:gd name="connsiteY31" fmla="*/ 1463040 h 5584874"/>
              <a:gd name="connsiteX32" fmla="*/ 379828 w 4951828"/>
              <a:gd name="connsiteY32" fmla="*/ 1448972 h 5584874"/>
              <a:gd name="connsiteX33" fmla="*/ 422031 w 4951828"/>
              <a:gd name="connsiteY33" fmla="*/ 1406769 h 5584874"/>
              <a:gd name="connsiteX34" fmla="*/ 534573 w 4951828"/>
              <a:gd name="connsiteY34" fmla="*/ 1364566 h 5584874"/>
              <a:gd name="connsiteX35" fmla="*/ 815927 w 4951828"/>
              <a:gd name="connsiteY35" fmla="*/ 1336431 h 5584874"/>
              <a:gd name="connsiteX36" fmla="*/ 914400 w 4951828"/>
              <a:gd name="connsiteY36" fmla="*/ 1237957 h 5584874"/>
              <a:gd name="connsiteX37" fmla="*/ 914400 w 4951828"/>
              <a:gd name="connsiteY37" fmla="*/ 1237957 h 5584874"/>
              <a:gd name="connsiteX38" fmla="*/ 998807 w 4951828"/>
              <a:gd name="connsiteY38" fmla="*/ 1167618 h 5584874"/>
              <a:gd name="connsiteX39" fmla="*/ 1083213 w 4951828"/>
              <a:gd name="connsiteY39" fmla="*/ 1111348 h 5584874"/>
              <a:gd name="connsiteX40" fmla="*/ 1111348 w 4951828"/>
              <a:gd name="connsiteY40" fmla="*/ 1069144 h 5584874"/>
              <a:gd name="connsiteX41" fmla="*/ 1308296 w 4951828"/>
              <a:gd name="connsiteY41" fmla="*/ 1069144 h 5584874"/>
              <a:gd name="connsiteX42" fmla="*/ 1336431 w 4951828"/>
              <a:gd name="connsiteY42" fmla="*/ 1111348 h 5584874"/>
              <a:gd name="connsiteX43" fmla="*/ 1322364 w 4951828"/>
              <a:gd name="connsiteY43" fmla="*/ 1223889 h 5584874"/>
              <a:gd name="connsiteX44" fmla="*/ 1294228 w 4951828"/>
              <a:gd name="connsiteY44" fmla="*/ 1252024 h 5584874"/>
              <a:gd name="connsiteX45" fmla="*/ 1195754 w 4951828"/>
              <a:gd name="connsiteY45" fmla="*/ 1280160 h 5584874"/>
              <a:gd name="connsiteX46" fmla="*/ 1055077 w 4951828"/>
              <a:gd name="connsiteY46" fmla="*/ 1378634 h 5584874"/>
              <a:gd name="connsiteX47" fmla="*/ 1012874 w 4951828"/>
              <a:gd name="connsiteY47" fmla="*/ 1420837 h 5584874"/>
              <a:gd name="connsiteX48" fmla="*/ 998807 w 4951828"/>
              <a:gd name="connsiteY48" fmla="*/ 1463040 h 5584874"/>
              <a:gd name="connsiteX49" fmla="*/ 914400 w 4951828"/>
              <a:gd name="connsiteY49" fmla="*/ 1547446 h 5584874"/>
              <a:gd name="connsiteX50" fmla="*/ 858130 w 4951828"/>
              <a:gd name="connsiteY50" fmla="*/ 1575581 h 5584874"/>
              <a:gd name="connsiteX51" fmla="*/ 759656 w 4951828"/>
              <a:gd name="connsiteY51" fmla="*/ 1589649 h 5584874"/>
              <a:gd name="connsiteX52" fmla="*/ 717453 w 4951828"/>
              <a:gd name="connsiteY52" fmla="*/ 1603717 h 5584874"/>
              <a:gd name="connsiteX53" fmla="*/ 618979 w 4951828"/>
              <a:gd name="connsiteY53" fmla="*/ 1617784 h 5584874"/>
              <a:gd name="connsiteX54" fmla="*/ 590844 w 4951828"/>
              <a:gd name="connsiteY54" fmla="*/ 1645920 h 5584874"/>
              <a:gd name="connsiteX55" fmla="*/ 520505 w 4951828"/>
              <a:gd name="connsiteY55" fmla="*/ 1659988 h 5584874"/>
              <a:gd name="connsiteX56" fmla="*/ 478302 w 4951828"/>
              <a:gd name="connsiteY56" fmla="*/ 1688123 h 5584874"/>
              <a:gd name="connsiteX57" fmla="*/ 436099 w 4951828"/>
              <a:gd name="connsiteY57" fmla="*/ 1702191 h 5584874"/>
              <a:gd name="connsiteX58" fmla="*/ 422031 w 4951828"/>
              <a:gd name="connsiteY58" fmla="*/ 1744394 h 5584874"/>
              <a:gd name="connsiteX59" fmla="*/ 379828 w 4951828"/>
              <a:gd name="connsiteY59" fmla="*/ 1772529 h 5584874"/>
              <a:gd name="connsiteX60" fmla="*/ 309490 w 4951828"/>
              <a:gd name="connsiteY60" fmla="*/ 1842868 h 5584874"/>
              <a:gd name="connsiteX61" fmla="*/ 281354 w 4951828"/>
              <a:gd name="connsiteY61" fmla="*/ 1899138 h 5584874"/>
              <a:gd name="connsiteX62" fmla="*/ 253219 w 4951828"/>
              <a:gd name="connsiteY62" fmla="*/ 1941341 h 5584874"/>
              <a:gd name="connsiteX63" fmla="*/ 267287 w 4951828"/>
              <a:gd name="connsiteY63" fmla="*/ 2011680 h 5584874"/>
              <a:gd name="connsiteX64" fmla="*/ 351693 w 4951828"/>
              <a:gd name="connsiteY64" fmla="*/ 2152357 h 5584874"/>
              <a:gd name="connsiteX65" fmla="*/ 393896 w 4951828"/>
              <a:gd name="connsiteY65" fmla="*/ 2180492 h 5584874"/>
              <a:gd name="connsiteX66" fmla="*/ 450167 w 4951828"/>
              <a:gd name="connsiteY66" fmla="*/ 2152357 h 5584874"/>
              <a:gd name="connsiteX67" fmla="*/ 492370 w 4951828"/>
              <a:gd name="connsiteY67" fmla="*/ 2138289 h 5584874"/>
              <a:gd name="connsiteX68" fmla="*/ 576776 w 4951828"/>
              <a:gd name="connsiteY68" fmla="*/ 2053883 h 5584874"/>
              <a:gd name="connsiteX69" fmla="*/ 604911 w 4951828"/>
              <a:gd name="connsiteY69" fmla="*/ 2011680 h 5584874"/>
              <a:gd name="connsiteX70" fmla="*/ 647114 w 4951828"/>
              <a:gd name="connsiteY70" fmla="*/ 1983544 h 5584874"/>
              <a:gd name="connsiteX71" fmla="*/ 717453 w 4951828"/>
              <a:gd name="connsiteY71" fmla="*/ 1997612 h 5584874"/>
              <a:gd name="connsiteX72" fmla="*/ 759656 w 4951828"/>
              <a:gd name="connsiteY72" fmla="*/ 2011680 h 5584874"/>
              <a:gd name="connsiteX73" fmla="*/ 815927 w 4951828"/>
              <a:gd name="connsiteY73" fmla="*/ 1997612 h 5584874"/>
              <a:gd name="connsiteX74" fmla="*/ 900333 w 4951828"/>
              <a:gd name="connsiteY74" fmla="*/ 1941341 h 5584874"/>
              <a:gd name="connsiteX75" fmla="*/ 956604 w 4951828"/>
              <a:gd name="connsiteY75" fmla="*/ 1899138 h 5584874"/>
              <a:gd name="connsiteX76" fmla="*/ 998807 w 4951828"/>
              <a:gd name="connsiteY76" fmla="*/ 1885071 h 5584874"/>
              <a:gd name="connsiteX77" fmla="*/ 1069145 w 4951828"/>
              <a:gd name="connsiteY77" fmla="*/ 1899138 h 5584874"/>
              <a:gd name="connsiteX78" fmla="*/ 1111348 w 4951828"/>
              <a:gd name="connsiteY78" fmla="*/ 1983544 h 5584874"/>
              <a:gd name="connsiteX79" fmla="*/ 1083213 w 4951828"/>
              <a:gd name="connsiteY79" fmla="*/ 2039815 h 5584874"/>
              <a:gd name="connsiteX80" fmla="*/ 1012874 w 4951828"/>
              <a:gd name="connsiteY80" fmla="*/ 2096086 h 5584874"/>
              <a:gd name="connsiteX81" fmla="*/ 970671 w 4951828"/>
              <a:gd name="connsiteY81" fmla="*/ 2138289 h 5584874"/>
              <a:gd name="connsiteX82" fmla="*/ 914400 w 4951828"/>
              <a:gd name="connsiteY82" fmla="*/ 2250831 h 5584874"/>
              <a:gd name="connsiteX83" fmla="*/ 872197 w 4951828"/>
              <a:gd name="connsiteY83" fmla="*/ 2293034 h 5584874"/>
              <a:gd name="connsiteX84" fmla="*/ 787791 w 4951828"/>
              <a:gd name="connsiteY84" fmla="*/ 2363372 h 5584874"/>
              <a:gd name="connsiteX85" fmla="*/ 773724 w 4951828"/>
              <a:gd name="connsiteY85" fmla="*/ 2447778 h 5584874"/>
              <a:gd name="connsiteX86" fmla="*/ 717453 w 4951828"/>
              <a:gd name="connsiteY86" fmla="*/ 2475914 h 5584874"/>
              <a:gd name="connsiteX87" fmla="*/ 548640 w 4951828"/>
              <a:gd name="connsiteY87" fmla="*/ 2504049 h 5584874"/>
              <a:gd name="connsiteX88" fmla="*/ 506437 w 4951828"/>
              <a:gd name="connsiteY88" fmla="*/ 2518117 h 5584874"/>
              <a:gd name="connsiteX89" fmla="*/ 450167 w 4951828"/>
              <a:gd name="connsiteY89" fmla="*/ 2532184 h 5584874"/>
              <a:gd name="connsiteX90" fmla="*/ 379828 w 4951828"/>
              <a:gd name="connsiteY90" fmla="*/ 2588455 h 5584874"/>
              <a:gd name="connsiteX91" fmla="*/ 393896 w 4951828"/>
              <a:gd name="connsiteY91" fmla="*/ 2658794 h 5584874"/>
              <a:gd name="connsiteX92" fmla="*/ 464234 w 4951828"/>
              <a:gd name="connsiteY92" fmla="*/ 2672861 h 5584874"/>
              <a:gd name="connsiteX93" fmla="*/ 548640 w 4951828"/>
              <a:gd name="connsiteY93" fmla="*/ 2700997 h 5584874"/>
              <a:gd name="connsiteX94" fmla="*/ 633047 w 4951828"/>
              <a:gd name="connsiteY94" fmla="*/ 2729132 h 5584874"/>
              <a:gd name="connsiteX95" fmla="*/ 745588 w 4951828"/>
              <a:gd name="connsiteY95" fmla="*/ 2813538 h 5584874"/>
              <a:gd name="connsiteX96" fmla="*/ 787791 w 4951828"/>
              <a:gd name="connsiteY96" fmla="*/ 2827606 h 5584874"/>
              <a:gd name="connsiteX97" fmla="*/ 900333 w 4951828"/>
              <a:gd name="connsiteY97" fmla="*/ 2771335 h 5584874"/>
              <a:gd name="connsiteX98" fmla="*/ 956604 w 4951828"/>
              <a:gd name="connsiteY98" fmla="*/ 2686929 h 5584874"/>
              <a:gd name="connsiteX99" fmla="*/ 970671 w 4951828"/>
              <a:gd name="connsiteY99" fmla="*/ 2574388 h 5584874"/>
              <a:gd name="connsiteX100" fmla="*/ 984739 w 4951828"/>
              <a:gd name="connsiteY100" fmla="*/ 2489981 h 5584874"/>
              <a:gd name="connsiteX101" fmla="*/ 1083213 w 4951828"/>
              <a:gd name="connsiteY101" fmla="*/ 2447778 h 5584874"/>
              <a:gd name="connsiteX102" fmla="*/ 1139484 w 4951828"/>
              <a:gd name="connsiteY102" fmla="*/ 2363372 h 5584874"/>
              <a:gd name="connsiteX103" fmla="*/ 1223890 w 4951828"/>
              <a:gd name="connsiteY103" fmla="*/ 2278966 h 5584874"/>
              <a:gd name="connsiteX104" fmla="*/ 1266093 w 4951828"/>
              <a:gd name="connsiteY104" fmla="*/ 2194560 h 5584874"/>
              <a:gd name="connsiteX105" fmla="*/ 1308296 w 4951828"/>
              <a:gd name="connsiteY105" fmla="*/ 2124221 h 5584874"/>
              <a:gd name="connsiteX106" fmla="*/ 1336431 w 4951828"/>
              <a:gd name="connsiteY106" fmla="*/ 1927274 h 5584874"/>
              <a:gd name="connsiteX107" fmla="*/ 1392702 w 4951828"/>
              <a:gd name="connsiteY107" fmla="*/ 1856935 h 5584874"/>
              <a:gd name="connsiteX108" fmla="*/ 1477108 w 4951828"/>
              <a:gd name="connsiteY108" fmla="*/ 1828800 h 5584874"/>
              <a:gd name="connsiteX109" fmla="*/ 1702191 w 4951828"/>
              <a:gd name="connsiteY109" fmla="*/ 1800664 h 5584874"/>
              <a:gd name="connsiteX110" fmla="*/ 1786597 w 4951828"/>
              <a:gd name="connsiteY110" fmla="*/ 1688123 h 5584874"/>
              <a:gd name="connsiteX111" fmla="*/ 1800665 w 4951828"/>
              <a:gd name="connsiteY111" fmla="*/ 1645920 h 5584874"/>
              <a:gd name="connsiteX112" fmla="*/ 1885071 w 4951828"/>
              <a:gd name="connsiteY112" fmla="*/ 1575581 h 5584874"/>
              <a:gd name="connsiteX113" fmla="*/ 1941342 w 4951828"/>
              <a:gd name="connsiteY113" fmla="*/ 1561514 h 5584874"/>
              <a:gd name="connsiteX114" fmla="*/ 1983545 w 4951828"/>
              <a:gd name="connsiteY114" fmla="*/ 1547446 h 5584874"/>
              <a:gd name="connsiteX115" fmla="*/ 2039816 w 4951828"/>
              <a:gd name="connsiteY115" fmla="*/ 1561514 h 5584874"/>
              <a:gd name="connsiteX116" fmla="*/ 2138290 w 4951828"/>
              <a:gd name="connsiteY116" fmla="*/ 1645920 h 5584874"/>
              <a:gd name="connsiteX117" fmla="*/ 2138290 w 4951828"/>
              <a:gd name="connsiteY117" fmla="*/ 1758461 h 5584874"/>
              <a:gd name="connsiteX118" fmla="*/ 2011680 w 4951828"/>
              <a:gd name="connsiteY118" fmla="*/ 1800664 h 5584874"/>
              <a:gd name="connsiteX119" fmla="*/ 1969477 w 4951828"/>
              <a:gd name="connsiteY119" fmla="*/ 1814732 h 5584874"/>
              <a:gd name="connsiteX120" fmla="*/ 1927274 w 4951828"/>
              <a:gd name="connsiteY120" fmla="*/ 1828800 h 5584874"/>
              <a:gd name="connsiteX121" fmla="*/ 1913207 w 4951828"/>
              <a:gd name="connsiteY121" fmla="*/ 1899138 h 5584874"/>
              <a:gd name="connsiteX122" fmla="*/ 1899139 w 4951828"/>
              <a:gd name="connsiteY122" fmla="*/ 1983544 h 5584874"/>
              <a:gd name="connsiteX123" fmla="*/ 1842868 w 4951828"/>
              <a:gd name="connsiteY123" fmla="*/ 2124221 h 5584874"/>
              <a:gd name="connsiteX124" fmla="*/ 1800665 w 4951828"/>
              <a:gd name="connsiteY124" fmla="*/ 2138289 h 5584874"/>
              <a:gd name="connsiteX125" fmla="*/ 1730327 w 4951828"/>
              <a:gd name="connsiteY125" fmla="*/ 2152357 h 5584874"/>
              <a:gd name="connsiteX126" fmla="*/ 1674056 w 4951828"/>
              <a:gd name="connsiteY126" fmla="*/ 2166424 h 5584874"/>
              <a:gd name="connsiteX127" fmla="*/ 1505244 w 4951828"/>
              <a:gd name="connsiteY127" fmla="*/ 2293034 h 5584874"/>
              <a:gd name="connsiteX128" fmla="*/ 1448973 w 4951828"/>
              <a:gd name="connsiteY128" fmla="*/ 2377440 h 5584874"/>
              <a:gd name="connsiteX129" fmla="*/ 1420837 w 4951828"/>
              <a:gd name="connsiteY129" fmla="*/ 2518117 h 5584874"/>
              <a:gd name="connsiteX130" fmla="*/ 1392702 w 4951828"/>
              <a:gd name="connsiteY130" fmla="*/ 2672861 h 5584874"/>
              <a:gd name="connsiteX131" fmla="*/ 1364567 w 4951828"/>
              <a:gd name="connsiteY131" fmla="*/ 2700997 h 5584874"/>
              <a:gd name="connsiteX132" fmla="*/ 1336431 w 4951828"/>
              <a:gd name="connsiteY132" fmla="*/ 2743200 h 5584874"/>
              <a:gd name="connsiteX133" fmla="*/ 1252025 w 4951828"/>
              <a:gd name="connsiteY133" fmla="*/ 2799471 h 5584874"/>
              <a:gd name="connsiteX134" fmla="*/ 1167619 w 4951828"/>
              <a:gd name="connsiteY134" fmla="*/ 2841674 h 5584874"/>
              <a:gd name="connsiteX135" fmla="*/ 1111348 w 4951828"/>
              <a:gd name="connsiteY135" fmla="*/ 2968283 h 5584874"/>
              <a:gd name="connsiteX136" fmla="*/ 1097280 w 4951828"/>
              <a:gd name="connsiteY136" fmla="*/ 3010486 h 5584874"/>
              <a:gd name="connsiteX137" fmla="*/ 1111348 w 4951828"/>
              <a:gd name="connsiteY137" fmla="*/ 3066757 h 5584874"/>
              <a:gd name="connsiteX138" fmla="*/ 1252025 w 4951828"/>
              <a:gd name="connsiteY138" fmla="*/ 3108960 h 5584874"/>
              <a:gd name="connsiteX139" fmla="*/ 1434905 w 4951828"/>
              <a:gd name="connsiteY139" fmla="*/ 3094892 h 5584874"/>
              <a:gd name="connsiteX140" fmla="*/ 1477108 w 4951828"/>
              <a:gd name="connsiteY140" fmla="*/ 3080824 h 5584874"/>
              <a:gd name="connsiteX141" fmla="*/ 1519311 w 4951828"/>
              <a:gd name="connsiteY141" fmla="*/ 2982351 h 5584874"/>
              <a:gd name="connsiteX142" fmla="*/ 1533379 w 4951828"/>
              <a:gd name="connsiteY142" fmla="*/ 2912012 h 5584874"/>
              <a:gd name="connsiteX143" fmla="*/ 1659988 w 4951828"/>
              <a:gd name="connsiteY143" fmla="*/ 2771335 h 5584874"/>
              <a:gd name="connsiteX144" fmla="*/ 1730327 w 4951828"/>
              <a:gd name="connsiteY144" fmla="*/ 2700997 h 5584874"/>
              <a:gd name="connsiteX145" fmla="*/ 1758462 w 4951828"/>
              <a:gd name="connsiteY145" fmla="*/ 2588455 h 5584874"/>
              <a:gd name="connsiteX146" fmla="*/ 1772530 w 4951828"/>
              <a:gd name="connsiteY146" fmla="*/ 2391508 h 5584874"/>
              <a:gd name="connsiteX147" fmla="*/ 1814733 w 4951828"/>
              <a:gd name="connsiteY147" fmla="*/ 2377440 h 5584874"/>
              <a:gd name="connsiteX148" fmla="*/ 1871004 w 4951828"/>
              <a:gd name="connsiteY148" fmla="*/ 2363372 h 5584874"/>
              <a:gd name="connsiteX149" fmla="*/ 1955410 w 4951828"/>
              <a:gd name="connsiteY149" fmla="*/ 2321169 h 5584874"/>
              <a:gd name="connsiteX150" fmla="*/ 2039816 w 4951828"/>
              <a:gd name="connsiteY150" fmla="*/ 2278966 h 5584874"/>
              <a:gd name="connsiteX151" fmla="*/ 2110154 w 4951828"/>
              <a:gd name="connsiteY151" fmla="*/ 2222695 h 5584874"/>
              <a:gd name="connsiteX152" fmla="*/ 2208628 w 4951828"/>
              <a:gd name="connsiteY152" fmla="*/ 2138289 h 5584874"/>
              <a:gd name="connsiteX153" fmla="*/ 2307102 w 4951828"/>
              <a:gd name="connsiteY153" fmla="*/ 2152357 h 5584874"/>
              <a:gd name="connsiteX154" fmla="*/ 2321170 w 4951828"/>
              <a:gd name="connsiteY154" fmla="*/ 2307101 h 5584874"/>
              <a:gd name="connsiteX155" fmla="*/ 2307102 w 4951828"/>
              <a:gd name="connsiteY155" fmla="*/ 2391508 h 5584874"/>
              <a:gd name="connsiteX156" fmla="*/ 2278967 w 4951828"/>
              <a:gd name="connsiteY156" fmla="*/ 2433711 h 5584874"/>
              <a:gd name="connsiteX157" fmla="*/ 2194560 w 4951828"/>
              <a:gd name="connsiteY157" fmla="*/ 2504049 h 5584874"/>
              <a:gd name="connsiteX158" fmla="*/ 2039816 w 4951828"/>
              <a:gd name="connsiteY158" fmla="*/ 2588455 h 5584874"/>
              <a:gd name="connsiteX159" fmla="*/ 2025748 w 4951828"/>
              <a:gd name="connsiteY159" fmla="*/ 2630658 h 5584874"/>
              <a:gd name="connsiteX160" fmla="*/ 1997613 w 4951828"/>
              <a:gd name="connsiteY160" fmla="*/ 2729132 h 5584874"/>
              <a:gd name="connsiteX161" fmla="*/ 1969477 w 4951828"/>
              <a:gd name="connsiteY161" fmla="*/ 2883877 h 5584874"/>
              <a:gd name="connsiteX162" fmla="*/ 1927274 w 4951828"/>
              <a:gd name="connsiteY162" fmla="*/ 2940148 h 5584874"/>
              <a:gd name="connsiteX163" fmla="*/ 1842868 w 4951828"/>
              <a:gd name="connsiteY163" fmla="*/ 2996418 h 5584874"/>
              <a:gd name="connsiteX164" fmla="*/ 1828800 w 4951828"/>
              <a:gd name="connsiteY164" fmla="*/ 3052689 h 5584874"/>
              <a:gd name="connsiteX165" fmla="*/ 1800665 w 4951828"/>
              <a:gd name="connsiteY165" fmla="*/ 3094892 h 5584874"/>
              <a:gd name="connsiteX166" fmla="*/ 1786597 w 4951828"/>
              <a:gd name="connsiteY166" fmla="*/ 3137095 h 5584874"/>
              <a:gd name="connsiteX167" fmla="*/ 1842868 w 4951828"/>
              <a:gd name="connsiteY167" fmla="*/ 3249637 h 5584874"/>
              <a:gd name="connsiteX168" fmla="*/ 1927274 w 4951828"/>
              <a:gd name="connsiteY168" fmla="*/ 3277772 h 5584874"/>
              <a:gd name="connsiteX169" fmla="*/ 2011680 w 4951828"/>
              <a:gd name="connsiteY169" fmla="*/ 3263704 h 5584874"/>
              <a:gd name="connsiteX170" fmla="*/ 2067951 w 4951828"/>
              <a:gd name="connsiteY170" fmla="*/ 3137095 h 5584874"/>
              <a:gd name="connsiteX171" fmla="*/ 2124222 w 4951828"/>
              <a:gd name="connsiteY171" fmla="*/ 3052689 h 5584874"/>
              <a:gd name="connsiteX172" fmla="*/ 2152357 w 4951828"/>
              <a:gd name="connsiteY172" fmla="*/ 2968283 h 5584874"/>
              <a:gd name="connsiteX173" fmla="*/ 2293034 w 4951828"/>
              <a:gd name="connsiteY173" fmla="*/ 2926080 h 5584874"/>
              <a:gd name="connsiteX174" fmla="*/ 2349305 w 4951828"/>
              <a:gd name="connsiteY174" fmla="*/ 2855741 h 5584874"/>
              <a:gd name="connsiteX175" fmla="*/ 2363373 w 4951828"/>
              <a:gd name="connsiteY175" fmla="*/ 2813538 h 5584874"/>
              <a:gd name="connsiteX176" fmla="*/ 2405576 w 4951828"/>
              <a:gd name="connsiteY176" fmla="*/ 2729132 h 5584874"/>
              <a:gd name="connsiteX177" fmla="*/ 2504050 w 4951828"/>
              <a:gd name="connsiteY177" fmla="*/ 2743200 h 5584874"/>
              <a:gd name="connsiteX178" fmla="*/ 2518117 w 4951828"/>
              <a:gd name="connsiteY178" fmla="*/ 2883877 h 5584874"/>
              <a:gd name="connsiteX179" fmla="*/ 2461847 w 4951828"/>
              <a:gd name="connsiteY179" fmla="*/ 2968283 h 5584874"/>
              <a:gd name="connsiteX180" fmla="*/ 2433711 w 4951828"/>
              <a:gd name="connsiteY180" fmla="*/ 3052689 h 5584874"/>
              <a:gd name="connsiteX181" fmla="*/ 2419644 w 4951828"/>
              <a:gd name="connsiteY181" fmla="*/ 3094892 h 5584874"/>
              <a:gd name="connsiteX182" fmla="*/ 2391508 w 4951828"/>
              <a:gd name="connsiteY182" fmla="*/ 3165231 h 5584874"/>
              <a:gd name="connsiteX183" fmla="*/ 2293034 w 4951828"/>
              <a:gd name="connsiteY183" fmla="*/ 3221501 h 5584874"/>
              <a:gd name="connsiteX184" fmla="*/ 2236764 w 4951828"/>
              <a:gd name="connsiteY184" fmla="*/ 3235569 h 5584874"/>
              <a:gd name="connsiteX185" fmla="*/ 2166425 w 4951828"/>
              <a:gd name="connsiteY185" fmla="*/ 3319975 h 5584874"/>
              <a:gd name="connsiteX186" fmla="*/ 2110154 w 4951828"/>
              <a:gd name="connsiteY186" fmla="*/ 3376246 h 5584874"/>
              <a:gd name="connsiteX187" fmla="*/ 2067951 w 4951828"/>
              <a:gd name="connsiteY187" fmla="*/ 3502855 h 5584874"/>
              <a:gd name="connsiteX188" fmla="*/ 2053884 w 4951828"/>
              <a:gd name="connsiteY188" fmla="*/ 3545058 h 5584874"/>
              <a:gd name="connsiteX189" fmla="*/ 2025748 w 4951828"/>
              <a:gd name="connsiteY189" fmla="*/ 3587261 h 5584874"/>
              <a:gd name="connsiteX190" fmla="*/ 2011680 w 4951828"/>
              <a:gd name="connsiteY190" fmla="*/ 3629464 h 5584874"/>
              <a:gd name="connsiteX191" fmla="*/ 1955410 w 4951828"/>
              <a:gd name="connsiteY191" fmla="*/ 3643532 h 5584874"/>
              <a:gd name="connsiteX192" fmla="*/ 1913207 w 4951828"/>
              <a:gd name="connsiteY192" fmla="*/ 3657600 h 5584874"/>
              <a:gd name="connsiteX193" fmla="*/ 1856936 w 4951828"/>
              <a:gd name="connsiteY193" fmla="*/ 3699803 h 5584874"/>
              <a:gd name="connsiteX194" fmla="*/ 1842868 w 4951828"/>
              <a:gd name="connsiteY194" fmla="*/ 3742006 h 5584874"/>
              <a:gd name="connsiteX195" fmla="*/ 1814733 w 4951828"/>
              <a:gd name="connsiteY195" fmla="*/ 3784209 h 5584874"/>
              <a:gd name="connsiteX196" fmla="*/ 1814733 w 4951828"/>
              <a:gd name="connsiteY196" fmla="*/ 3995224 h 5584874"/>
              <a:gd name="connsiteX197" fmla="*/ 1899139 w 4951828"/>
              <a:gd name="connsiteY197" fmla="*/ 4023360 h 5584874"/>
              <a:gd name="connsiteX198" fmla="*/ 1941342 w 4951828"/>
              <a:gd name="connsiteY198" fmla="*/ 4051495 h 5584874"/>
              <a:gd name="connsiteX199" fmla="*/ 2166425 w 4951828"/>
              <a:gd name="connsiteY199" fmla="*/ 4037428 h 5584874"/>
              <a:gd name="connsiteX200" fmla="*/ 2222696 w 4951828"/>
              <a:gd name="connsiteY200" fmla="*/ 3924886 h 5584874"/>
              <a:gd name="connsiteX201" fmla="*/ 2321170 w 4951828"/>
              <a:gd name="connsiteY201" fmla="*/ 3812344 h 5584874"/>
              <a:gd name="connsiteX202" fmla="*/ 2377440 w 4951828"/>
              <a:gd name="connsiteY202" fmla="*/ 3784209 h 5584874"/>
              <a:gd name="connsiteX203" fmla="*/ 2405576 w 4951828"/>
              <a:gd name="connsiteY203" fmla="*/ 3727938 h 5584874"/>
              <a:gd name="connsiteX204" fmla="*/ 2433711 w 4951828"/>
              <a:gd name="connsiteY204" fmla="*/ 3559126 h 5584874"/>
              <a:gd name="connsiteX205" fmla="*/ 2504050 w 4951828"/>
              <a:gd name="connsiteY205" fmla="*/ 3446584 h 5584874"/>
              <a:gd name="connsiteX206" fmla="*/ 2560320 w 4951828"/>
              <a:gd name="connsiteY206" fmla="*/ 3390314 h 5584874"/>
              <a:gd name="connsiteX207" fmla="*/ 2602524 w 4951828"/>
              <a:gd name="connsiteY207" fmla="*/ 3376246 h 5584874"/>
              <a:gd name="connsiteX208" fmla="*/ 2644727 w 4951828"/>
              <a:gd name="connsiteY208" fmla="*/ 3291840 h 5584874"/>
              <a:gd name="connsiteX209" fmla="*/ 2672862 w 4951828"/>
              <a:gd name="connsiteY209" fmla="*/ 2982351 h 5584874"/>
              <a:gd name="connsiteX210" fmla="*/ 2715065 w 4951828"/>
              <a:gd name="connsiteY210" fmla="*/ 2954215 h 5584874"/>
              <a:gd name="connsiteX211" fmla="*/ 2771336 w 4951828"/>
              <a:gd name="connsiteY211" fmla="*/ 2912012 h 5584874"/>
              <a:gd name="connsiteX212" fmla="*/ 2855742 w 4951828"/>
              <a:gd name="connsiteY212" fmla="*/ 2883877 h 5584874"/>
              <a:gd name="connsiteX213" fmla="*/ 2869810 w 4951828"/>
              <a:gd name="connsiteY213" fmla="*/ 2926080 h 5584874"/>
              <a:gd name="connsiteX214" fmla="*/ 2897945 w 4951828"/>
              <a:gd name="connsiteY214" fmla="*/ 3024554 h 5584874"/>
              <a:gd name="connsiteX215" fmla="*/ 2855742 w 4951828"/>
              <a:gd name="connsiteY215" fmla="*/ 3165231 h 5584874"/>
              <a:gd name="connsiteX216" fmla="*/ 2813539 w 4951828"/>
              <a:gd name="connsiteY216" fmla="*/ 3193366 h 5584874"/>
              <a:gd name="connsiteX217" fmla="*/ 2785404 w 4951828"/>
              <a:gd name="connsiteY217" fmla="*/ 3263704 h 5584874"/>
              <a:gd name="connsiteX218" fmla="*/ 2757268 w 4951828"/>
              <a:gd name="connsiteY218" fmla="*/ 3291840 h 5584874"/>
              <a:gd name="connsiteX219" fmla="*/ 2729133 w 4951828"/>
              <a:gd name="connsiteY219" fmla="*/ 3376246 h 5584874"/>
              <a:gd name="connsiteX220" fmla="*/ 2743200 w 4951828"/>
              <a:gd name="connsiteY220" fmla="*/ 3432517 h 5584874"/>
              <a:gd name="connsiteX221" fmla="*/ 2771336 w 4951828"/>
              <a:gd name="connsiteY221" fmla="*/ 3516923 h 5584874"/>
              <a:gd name="connsiteX222" fmla="*/ 2757268 w 4951828"/>
              <a:gd name="connsiteY222" fmla="*/ 3559126 h 5584874"/>
              <a:gd name="connsiteX223" fmla="*/ 2743200 w 4951828"/>
              <a:gd name="connsiteY223" fmla="*/ 3657600 h 5584874"/>
              <a:gd name="connsiteX224" fmla="*/ 2700997 w 4951828"/>
              <a:gd name="connsiteY224" fmla="*/ 3685735 h 5584874"/>
              <a:gd name="connsiteX225" fmla="*/ 2602524 w 4951828"/>
              <a:gd name="connsiteY225" fmla="*/ 3770141 h 5584874"/>
              <a:gd name="connsiteX226" fmla="*/ 2546253 w 4951828"/>
              <a:gd name="connsiteY226" fmla="*/ 3784209 h 5584874"/>
              <a:gd name="connsiteX227" fmla="*/ 2518117 w 4951828"/>
              <a:gd name="connsiteY227" fmla="*/ 3812344 h 5584874"/>
              <a:gd name="connsiteX228" fmla="*/ 2475914 w 4951828"/>
              <a:gd name="connsiteY228" fmla="*/ 3910818 h 5584874"/>
              <a:gd name="connsiteX229" fmla="*/ 2489982 w 4951828"/>
              <a:gd name="connsiteY229" fmla="*/ 4051495 h 5584874"/>
              <a:gd name="connsiteX230" fmla="*/ 2518117 w 4951828"/>
              <a:gd name="connsiteY230" fmla="*/ 4093698 h 5584874"/>
              <a:gd name="connsiteX231" fmla="*/ 2546253 w 4951828"/>
              <a:gd name="connsiteY231" fmla="*/ 4121834 h 5584874"/>
              <a:gd name="connsiteX232" fmla="*/ 2602524 w 4951828"/>
              <a:gd name="connsiteY232" fmla="*/ 4135901 h 5584874"/>
              <a:gd name="connsiteX233" fmla="*/ 2644727 w 4951828"/>
              <a:gd name="connsiteY233" fmla="*/ 4149969 h 5584874"/>
              <a:gd name="connsiteX234" fmla="*/ 2982351 w 4951828"/>
              <a:gd name="connsiteY234" fmla="*/ 4135901 h 5584874"/>
              <a:gd name="connsiteX235" fmla="*/ 3010487 w 4951828"/>
              <a:gd name="connsiteY235" fmla="*/ 4107766 h 5584874"/>
              <a:gd name="connsiteX236" fmla="*/ 3052690 w 4951828"/>
              <a:gd name="connsiteY236" fmla="*/ 4037428 h 5584874"/>
              <a:gd name="connsiteX237" fmla="*/ 3080825 w 4951828"/>
              <a:gd name="connsiteY237" fmla="*/ 3953021 h 5584874"/>
              <a:gd name="connsiteX238" fmla="*/ 3094893 w 4951828"/>
              <a:gd name="connsiteY238" fmla="*/ 3840480 h 5584874"/>
              <a:gd name="connsiteX239" fmla="*/ 3179299 w 4951828"/>
              <a:gd name="connsiteY239" fmla="*/ 3742006 h 5584874"/>
              <a:gd name="connsiteX240" fmla="*/ 3207434 w 4951828"/>
              <a:gd name="connsiteY240" fmla="*/ 3699803 h 5584874"/>
              <a:gd name="connsiteX241" fmla="*/ 3319976 w 4951828"/>
              <a:gd name="connsiteY241" fmla="*/ 3615397 h 5584874"/>
              <a:gd name="connsiteX242" fmla="*/ 3362179 w 4951828"/>
              <a:gd name="connsiteY242" fmla="*/ 3601329 h 5584874"/>
              <a:gd name="connsiteX243" fmla="*/ 3432517 w 4951828"/>
              <a:gd name="connsiteY243" fmla="*/ 3615397 h 5584874"/>
              <a:gd name="connsiteX244" fmla="*/ 3460653 w 4951828"/>
              <a:gd name="connsiteY244" fmla="*/ 3643532 h 5584874"/>
              <a:gd name="connsiteX245" fmla="*/ 3573194 w 4951828"/>
              <a:gd name="connsiteY245" fmla="*/ 3657600 h 5584874"/>
              <a:gd name="connsiteX246" fmla="*/ 3671668 w 4951828"/>
              <a:gd name="connsiteY246" fmla="*/ 3629464 h 5584874"/>
              <a:gd name="connsiteX247" fmla="*/ 3699804 w 4951828"/>
              <a:gd name="connsiteY247" fmla="*/ 3601329 h 5584874"/>
              <a:gd name="connsiteX248" fmla="*/ 3798277 w 4951828"/>
              <a:gd name="connsiteY248" fmla="*/ 3629464 h 5584874"/>
              <a:gd name="connsiteX249" fmla="*/ 3784210 w 4951828"/>
              <a:gd name="connsiteY249" fmla="*/ 3685735 h 5584874"/>
              <a:gd name="connsiteX250" fmla="*/ 3713871 w 4951828"/>
              <a:gd name="connsiteY250" fmla="*/ 3756074 h 5584874"/>
              <a:gd name="connsiteX251" fmla="*/ 3699804 w 4951828"/>
              <a:gd name="connsiteY251" fmla="*/ 3798277 h 5584874"/>
              <a:gd name="connsiteX252" fmla="*/ 3545059 w 4951828"/>
              <a:gd name="connsiteY252" fmla="*/ 3798277 h 5584874"/>
              <a:gd name="connsiteX253" fmla="*/ 3404382 w 4951828"/>
              <a:gd name="connsiteY253" fmla="*/ 3798277 h 5584874"/>
              <a:gd name="connsiteX254" fmla="*/ 3362179 w 4951828"/>
              <a:gd name="connsiteY254" fmla="*/ 3854548 h 5584874"/>
              <a:gd name="connsiteX255" fmla="*/ 3334044 w 4951828"/>
              <a:gd name="connsiteY255" fmla="*/ 3938954 h 5584874"/>
              <a:gd name="connsiteX256" fmla="*/ 3319976 w 4951828"/>
              <a:gd name="connsiteY256" fmla="*/ 4023360 h 5584874"/>
              <a:gd name="connsiteX257" fmla="*/ 3277773 w 4951828"/>
              <a:gd name="connsiteY257" fmla="*/ 4037428 h 5584874"/>
              <a:gd name="connsiteX258" fmla="*/ 3221502 w 4951828"/>
              <a:gd name="connsiteY258" fmla="*/ 4051495 h 5584874"/>
              <a:gd name="connsiteX259" fmla="*/ 3193367 w 4951828"/>
              <a:gd name="connsiteY259" fmla="*/ 4093698 h 5584874"/>
              <a:gd name="connsiteX260" fmla="*/ 3165231 w 4951828"/>
              <a:gd name="connsiteY260" fmla="*/ 4121834 h 5584874"/>
              <a:gd name="connsiteX261" fmla="*/ 3137096 w 4951828"/>
              <a:gd name="connsiteY261" fmla="*/ 4304714 h 5584874"/>
              <a:gd name="connsiteX262" fmla="*/ 3080825 w 4951828"/>
              <a:gd name="connsiteY262" fmla="*/ 4389120 h 5584874"/>
              <a:gd name="connsiteX263" fmla="*/ 2855742 w 4951828"/>
              <a:gd name="connsiteY263" fmla="*/ 4445391 h 5584874"/>
              <a:gd name="connsiteX264" fmla="*/ 2785404 w 4951828"/>
              <a:gd name="connsiteY264" fmla="*/ 4473526 h 5584874"/>
              <a:gd name="connsiteX265" fmla="*/ 2715065 w 4951828"/>
              <a:gd name="connsiteY265" fmla="*/ 4529797 h 5584874"/>
              <a:gd name="connsiteX266" fmla="*/ 2700997 w 4951828"/>
              <a:gd name="connsiteY266" fmla="*/ 4572000 h 5584874"/>
              <a:gd name="connsiteX267" fmla="*/ 2757268 w 4951828"/>
              <a:gd name="connsiteY267" fmla="*/ 4642338 h 5584874"/>
              <a:gd name="connsiteX268" fmla="*/ 2785404 w 4951828"/>
              <a:gd name="connsiteY268" fmla="*/ 4698609 h 5584874"/>
              <a:gd name="connsiteX269" fmla="*/ 2869810 w 4951828"/>
              <a:gd name="connsiteY269" fmla="*/ 4726744 h 5584874"/>
              <a:gd name="connsiteX270" fmla="*/ 3066757 w 4951828"/>
              <a:gd name="connsiteY270" fmla="*/ 4698609 h 5584874"/>
              <a:gd name="connsiteX271" fmla="*/ 3094893 w 4951828"/>
              <a:gd name="connsiteY271" fmla="*/ 4670474 h 5584874"/>
              <a:gd name="connsiteX272" fmla="*/ 3193367 w 4951828"/>
              <a:gd name="connsiteY272" fmla="*/ 4557932 h 5584874"/>
              <a:gd name="connsiteX273" fmla="*/ 3319976 w 4951828"/>
              <a:gd name="connsiteY273" fmla="*/ 4529797 h 5584874"/>
              <a:gd name="connsiteX274" fmla="*/ 3348111 w 4951828"/>
              <a:gd name="connsiteY274" fmla="*/ 4501661 h 5584874"/>
              <a:gd name="connsiteX275" fmla="*/ 3362179 w 4951828"/>
              <a:gd name="connsiteY275" fmla="*/ 4459458 h 5584874"/>
              <a:gd name="connsiteX276" fmla="*/ 3390314 w 4951828"/>
              <a:gd name="connsiteY276" fmla="*/ 4403188 h 5584874"/>
              <a:gd name="connsiteX277" fmla="*/ 3418450 w 4951828"/>
              <a:gd name="connsiteY277" fmla="*/ 4290646 h 5584874"/>
              <a:gd name="connsiteX278" fmla="*/ 3516924 w 4951828"/>
              <a:gd name="connsiteY278" fmla="*/ 4206240 h 5584874"/>
              <a:gd name="connsiteX279" fmla="*/ 3601330 w 4951828"/>
              <a:gd name="connsiteY279" fmla="*/ 4149969 h 5584874"/>
              <a:gd name="connsiteX280" fmla="*/ 3699804 w 4951828"/>
              <a:gd name="connsiteY280" fmla="*/ 4135901 h 5584874"/>
              <a:gd name="connsiteX281" fmla="*/ 3756074 w 4951828"/>
              <a:gd name="connsiteY281" fmla="*/ 4149969 h 5584874"/>
              <a:gd name="connsiteX282" fmla="*/ 3868616 w 4951828"/>
              <a:gd name="connsiteY282" fmla="*/ 4192172 h 5584874"/>
              <a:gd name="connsiteX283" fmla="*/ 3882684 w 4951828"/>
              <a:gd name="connsiteY283" fmla="*/ 4248443 h 5584874"/>
              <a:gd name="connsiteX284" fmla="*/ 3910819 w 4951828"/>
              <a:gd name="connsiteY284" fmla="*/ 4304714 h 5584874"/>
              <a:gd name="connsiteX285" fmla="*/ 3924887 w 4951828"/>
              <a:gd name="connsiteY285" fmla="*/ 4346917 h 5584874"/>
              <a:gd name="connsiteX286" fmla="*/ 3896751 w 4951828"/>
              <a:gd name="connsiteY286" fmla="*/ 4459458 h 5584874"/>
              <a:gd name="connsiteX287" fmla="*/ 3784210 w 4951828"/>
              <a:gd name="connsiteY287" fmla="*/ 4515729 h 5584874"/>
              <a:gd name="connsiteX288" fmla="*/ 3727939 w 4951828"/>
              <a:gd name="connsiteY288" fmla="*/ 4529797 h 5584874"/>
              <a:gd name="connsiteX289" fmla="*/ 3685736 w 4951828"/>
              <a:gd name="connsiteY289" fmla="*/ 4557932 h 5584874"/>
              <a:gd name="connsiteX290" fmla="*/ 3615397 w 4951828"/>
              <a:gd name="connsiteY290" fmla="*/ 4642338 h 5584874"/>
              <a:gd name="connsiteX291" fmla="*/ 3545059 w 4951828"/>
              <a:gd name="connsiteY291" fmla="*/ 4712677 h 5584874"/>
              <a:gd name="connsiteX292" fmla="*/ 3305908 w 4951828"/>
              <a:gd name="connsiteY292" fmla="*/ 4783015 h 5584874"/>
              <a:gd name="connsiteX293" fmla="*/ 3263705 w 4951828"/>
              <a:gd name="connsiteY293" fmla="*/ 4797083 h 5584874"/>
              <a:gd name="connsiteX294" fmla="*/ 3207434 w 4951828"/>
              <a:gd name="connsiteY294" fmla="*/ 4811151 h 5584874"/>
              <a:gd name="connsiteX295" fmla="*/ 3165231 w 4951828"/>
              <a:gd name="connsiteY295" fmla="*/ 4839286 h 5584874"/>
              <a:gd name="connsiteX296" fmla="*/ 3179299 w 4951828"/>
              <a:gd name="connsiteY296" fmla="*/ 4951828 h 5584874"/>
              <a:gd name="connsiteX297" fmla="*/ 3151164 w 4951828"/>
              <a:gd name="connsiteY297" fmla="*/ 5036234 h 5584874"/>
              <a:gd name="connsiteX298" fmla="*/ 3165231 w 4951828"/>
              <a:gd name="connsiteY298" fmla="*/ 5092504 h 5584874"/>
              <a:gd name="connsiteX299" fmla="*/ 3249637 w 4951828"/>
              <a:gd name="connsiteY299" fmla="*/ 5134708 h 5584874"/>
              <a:gd name="connsiteX300" fmla="*/ 3291840 w 4951828"/>
              <a:gd name="connsiteY300" fmla="*/ 5148775 h 5584874"/>
              <a:gd name="connsiteX301" fmla="*/ 3432517 w 4951828"/>
              <a:gd name="connsiteY301" fmla="*/ 5134708 h 5584874"/>
              <a:gd name="connsiteX302" fmla="*/ 3502856 w 4951828"/>
              <a:gd name="connsiteY302" fmla="*/ 5078437 h 5584874"/>
              <a:gd name="connsiteX303" fmla="*/ 3545059 w 4951828"/>
              <a:gd name="connsiteY303" fmla="*/ 5064369 h 5584874"/>
              <a:gd name="connsiteX304" fmla="*/ 3615397 w 4951828"/>
              <a:gd name="connsiteY304" fmla="*/ 5022166 h 5584874"/>
              <a:gd name="connsiteX305" fmla="*/ 3671668 w 4951828"/>
              <a:gd name="connsiteY305" fmla="*/ 5008098 h 5584874"/>
              <a:gd name="connsiteX306" fmla="*/ 3882684 w 4951828"/>
              <a:gd name="connsiteY306" fmla="*/ 4965895 h 5584874"/>
              <a:gd name="connsiteX307" fmla="*/ 3910819 w 4951828"/>
              <a:gd name="connsiteY307" fmla="*/ 4867421 h 5584874"/>
              <a:gd name="connsiteX308" fmla="*/ 3938954 w 4951828"/>
              <a:gd name="connsiteY308" fmla="*/ 4783015 h 5584874"/>
              <a:gd name="connsiteX309" fmla="*/ 3953022 w 4951828"/>
              <a:gd name="connsiteY309" fmla="*/ 4740812 h 5584874"/>
              <a:gd name="connsiteX310" fmla="*/ 3967090 w 4951828"/>
              <a:gd name="connsiteY310" fmla="*/ 4698609 h 5584874"/>
              <a:gd name="connsiteX311" fmla="*/ 4023360 w 4951828"/>
              <a:gd name="connsiteY311" fmla="*/ 4670474 h 5584874"/>
              <a:gd name="connsiteX312" fmla="*/ 4065564 w 4951828"/>
              <a:gd name="connsiteY312" fmla="*/ 4698609 h 5584874"/>
              <a:gd name="connsiteX313" fmla="*/ 4107767 w 4951828"/>
              <a:gd name="connsiteY313" fmla="*/ 4797083 h 5584874"/>
              <a:gd name="connsiteX314" fmla="*/ 4093699 w 4951828"/>
              <a:gd name="connsiteY314" fmla="*/ 5036234 h 5584874"/>
              <a:gd name="connsiteX315" fmla="*/ 4023360 w 4951828"/>
              <a:gd name="connsiteY315" fmla="*/ 5064369 h 5584874"/>
              <a:gd name="connsiteX316" fmla="*/ 3938954 w 4951828"/>
              <a:gd name="connsiteY316" fmla="*/ 5148775 h 5584874"/>
              <a:gd name="connsiteX317" fmla="*/ 3868616 w 4951828"/>
              <a:gd name="connsiteY317" fmla="*/ 5233181 h 5584874"/>
              <a:gd name="connsiteX318" fmla="*/ 3840480 w 4951828"/>
              <a:gd name="connsiteY318" fmla="*/ 5317588 h 5584874"/>
              <a:gd name="connsiteX319" fmla="*/ 3854548 w 4951828"/>
              <a:gd name="connsiteY319" fmla="*/ 5416061 h 5584874"/>
              <a:gd name="connsiteX320" fmla="*/ 3896751 w 4951828"/>
              <a:gd name="connsiteY320" fmla="*/ 5430129 h 5584874"/>
              <a:gd name="connsiteX321" fmla="*/ 3995225 w 4951828"/>
              <a:gd name="connsiteY321" fmla="*/ 5472332 h 5584874"/>
              <a:gd name="connsiteX322" fmla="*/ 4093699 w 4951828"/>
              <a:gd name="connsiteY322" fmla="*/ 5416061 h 5584874"/>
              <a:gd name="connsiteX323" fmla="*/ 4149970 w 4951828"/>
              <a:gd name="connsiteY323" fmla="*/ 5303520 h 5584874"/>
              <a:gd name="connsiteX324" fmla="*/ 4234376 w 4951828"/>
              <a:gd name="connsiteY324" fmla="*/ 5275384 h 5584874"/>
              <a:gd name="connsiteX325" fmla="*/ 4276579 w 4951828"/>
              <a:gd name="connsiteY325" fmla="*/ 5261317 h 5584874"/>
              <a:gd name="connsiteX326" fmla="*/ 4304714 w 4951828"/>
              <a:gd name="connsiteY326" fmla="*/ 5176911 h 5584874"/>
              <a:gd name="connsiteX327" fmla="*/ 4360985 w 4951828"/>
              <a:gd name="connsiteY327" fmla="*/ 5050301 h 5584874"/>
              <a:gd name="connsiteX328" fmla="*/ 4417256 w 4951828"/>
              <a:gd name="connsiteY328" fmla="*/ 5036234 h 5584874"/>
              <a:gd name="connsiteX329" fmla="*/ 4515730 w 4951828"/>
              <a:gd name="connsiteY329" fmla="*/ 5092504 h 5584874"/>
              <a:gd name="connsiteX330" fmla="*/ 4543865 w 4951828"/>
              <a:gd name="connsiteY330" fmla="*/ 5134708 h 5584874"/>
              <a:gd name="connsiteX331" fmla="*/ 4572000 w 4951828"/>
              <a:gd name="connsiteY331" fmla="*/ 5247249 h 5584874"/>
              <a:gd name="connsiteX332" fmla="*/ 4557933 w 4951828"/>
              <a:gd name="connsiteY332" fmla="*/ 5289452 h 5584874"/>
              <a:gd name="connsiteX333" fmla="*/ 4431324 w 4951828"/>
              <a:gd name="connsiteY333" fmla="*/ 5401994 h 5584874"/>
              <a:gd name="connsiteX334" fmla="*/ 4375053 w 4951828"/>
              <a:gd name="connsiteY334" fmla="*/ 5472332 h 5584874"/>
              <a:gd name="connsiteX335" fmla="*/ 4389120 w 4951828"/>
              <a:gd name="connsiteY335" fmla="*/ 5514535 h 5584874"/>
              <a:gd name="connsiteX336" fmla="*/ 4459459 w 4951828"/>
              <a:gd name="connsiteY336" fmla="*/ 5556738 h 5584874"/>
              <a:gd name="connsiteX337" fmla="*/ 4572000 w 4951828"/>
              <a:gd name="connsiteY337" fmla="*/ 5584874 h 5584874"/>
              <a:gd name="connsiteX338" fmla="*/ 4698610 w 4951828"/>
              <a:gd name="connsiteY338" fmla="*/ 5542671 h 5584874"/>
              <a:gd name="connsiteX339" fmla="*/ 4726745 w 4951828"/>
              <a:gd name="connsiteY339" fmla="*/ 5458264 h 5584874"/>
              <a:gd name="connsiteX340" fmla="*/ 4754880 w 4951828"/>
              <a:gd name="connsiteY340" fmla="*/ 5148775 h 5584874"/>
              <a:gd name="connsiteX341" fmla="*/ 4797084 w 4951828"/>
              <a:gd name="connsiteY341" fmla="*/ 5120640 h 5584874"/>
              <a:gd name="connsiteX342" fmla="*/ 4867422 w 4951828"/>
              <a:gd name="connsiteY342" fmla="*/ 5078437 h 5584874"/>
              <a:gd name="connsiteX343" fmla="*/ 4909625 w 4951828"/>
              <a:gd name="connsiteY343" fmla="*/ 5050301 h 5584874"/>
              <a:gd name="connsiteX344" fmla="*/ 4923693 w 4951828"/>
              <a:gd name="connsiteY344" fmla="*/ 4979963 h 5584874"/>
              <a:gd name="connsiteX345" fmla="*/ 4937760 w 4951828"/>
              <a:gd name="connsiteY345" fmla="*/ 4937760 h 5584874"/>
              <a:gd name="connsiteX346" fmla="*/ 4951828 w 4951828"/>
              <a:gd name="connsiteY346" fmla="*/ 4881489 h 5584874"/>
              <a:gd name="connsiteX347" fmla="*/ 4937760 w 4951828"/>
              <a:gd name="connsiteY347" fmla="*/ 4797083 h 5584874"/>
              <a:gd name="connsiteX348" fmla="*/ 4614204 w 4951828"/>
              <a:gd name="connsiteY348" fmla="*/ 0 h 5584874"/>
              <a:gd name="connsiteX349" fmla="*/ 1716260 w 4951828"/>
              <a:gd name="connsiteY349" fmla="*/ 14067 h 5584874"/>
              <a:gd name="connsiteX0" fmla="*/ 1716260 w 6749234"/>
              <a:gd name="connsiteY0" fmla="*/ 14067 h 5584874"/>
              <a:gd name="connsiteX1" fmla="*/ 1702191 w 6749234"/>
              <a:gd name="connsiteY1" fmla="*/ 323557 h 5584874"/>
              <a:gd name="connsiteX2" fmla="*/ 1688124 w 6749234"/>
              <a:gd name="connsiteY2" fmla="*/ 407963 h 5584874"/>
              <a:gd name="connsiteX3" fmla="*/ 1603717 w 6749234"/>
              <a:gd name="connsiteY3" fmla="*/ 520504 h 5584874"/>
              <a:gd name="connsiteX4" fmla="*/ 1491176 w 6749234"/>
              <a:gd name="connsiteY4" fmla="*/ 576775 h 5584874"/>
              <a:gd name="connsiteX5" fmla="*/ 1378634 w 6749234"/>
              <a:gd name="connsiteY5" fmla="*/ 647114 h 5584874"/>
              <a:gd name="connsiteX6" fmla="*/ 1294228 w 6749234"/>
              <a:gd name="connsiteY6" fmla="*/ 689317 h 5584874"/>
              <a:gd name="connsiteX7" fmla="*/ 1167619 w 6749234"/>
              <a:gd name="connsiteY7" fmla="*/ 703384 h 5584874"/>
              <a:gd name="connsiteX8" fmla="*/ 1125416 w 6749234"/>
              <a:gd name="connsiteY8" fmla="*/ 717452 h 5584874"/>
              <a:gd name="connsiteX9" fmla="*/ 1069145 w 6749234"/>
              <a:gd name="connsiteY9" fmla="*/ 731520 h 5584874"/>
              <a:gd name="connsiteX10" fmla="*/ 956604 w 6749234"/>
              <a:gd name="connsiteY10" fmla="*/ 773723 h 5584874"/>
              <a:gd name="connsiteX11" fmla="*/ 815927 w 6749234"/>
              <a:gd name="connsiteY11" fmla="*/ 801858 h 5584874"/>
              <a:gd name="connsiteX12" fmla="*/ 759656 w 6749234"/>
              <a:gd name="connsiteY12" fmla="*/ 815926 h 5584874"/>
              <a:gd name="connsiteX13" fmla="*/ 703385 w 6749234"/>
              <a:gd name="connsiteY13" fmla="*/ 844061 h 5584874"/>
              <a:gd name="connsiteX14" fmla="*/ 661182 w 6749234"/>
              <a:gd name="connsiteY14" fmla="*/ 886264 h 5584874"/>
              <a:gd name="connsiteX15" fmla="*/ 548640 w 6749234"/>
              <a:gd name="connsiteY15" fmla="*/ 956603 h 5584874"/>
              <a:gd name="connsiteX16" fmla="*/ 492370 w 6749234"/>
              <a:gd name="connsiteY16" fmla="*/ 1012874 h 5584874"/>
              <a:gd name="connsiteX17" fmla="*/ 422031 w 6749234"/>
              <a:gd name="connsiteY17" fmla="*/ 1055077 h 5584874"/>
              <a:gd name="connsiteX18" fmla="*/ 379828 w 6749234"/>
              <a:gd name="connsiteY18" fmla="*/ 1083212 h 5584874"/>
              <a:gd name="connsiteX19" fmla="*/ 351693 w 6749234"/>
              <a:gd name="connsiteY19" fmla="*/ 1111348 h 5584874"/>
              <a:gd name="connsiteX20" fmla="*/ 295422 w 6749234"/>
              <a:gd name="connsiteY20" fmla="*/ 1139483 h 5584874"/>
              <a:gd name="connsiteX21" fmla="*/ 140677 w 6749234"/>
              <a:gd name="connsiteY21" fmla="*/ 1280160 h 5584874"/>
              <a:gd name="connsiteX22" fmla="*/ 126610 w 6749234"/>
              <a:gd name="connsiteY22" fmla="*/ 1336431 h 5584874"/>
              <a:gd name="connsiteX23" fmla="*/ 56271 w 6749234"/>
              <a:gd name="connsiteY23" fmla="*/ 1420837 h 5584874"/>
              <a:gd name="connsiteX24" fmla="*/ 0 w 6749234"/>
              <a:gd name="connsiteY24" fmla="*/ 1533378 h 5584874"/>
              <a:gd name="connsiteX25" fmla="*/ 70339 w 6749234"/>
              <a:gd name="connsiteY25" fmla="*/ 1688123 h 5584874"/>
              <a:gd name="connsiteX26" fmla="*/ 154745 w 6749234"/>
              <a:gd name="connsiteY26" fmla="*/ 1674055 h 5584874"/>
              <a:gd name="connsiteX27" fmla="*/ 225084 w 6749234"/>
              <a:gd name="connsiteY27" fmla="*/ 1603717 h 5584874"/>
              <a:gd name="connsiteX28" fmla="*/ 253219 w 6749234"/>
              <a:gd name="connsiteY28" fmla="*/ 1575581 h 5584874"/>
              <a:gd name="connsiteX29" fmla="*/ 295422 w 6749234"/>
              <a:gd name="connsiteY29" fmla="*/ 1547446 h 5584874"/>
              <a:gd name="connsiteX30" fmla="*/ 323557 w 6749234"/>
              <a:gd name="connsiteY30" fmla="*/ 1505243 h 5584874"/>
              <a:gd name="connsiteX31" fmla="*/ 337625 w 6749234"/>
              <a:gd name="connsiteY31" fmla="*/ 1463040 h 5584874"/>
              <a:gd name="connsiteX32" fmla="*/ 379828 w 6749234"/>
              <a:gd name="connsiteY32" fmla="*/ 1448972 h 5584874"/>
              <a:gd name="connsiteX33" fmla="*/ 422031 w 6749234"/>
              <a:gd name="connsiteY33" fmla="*/ 1406769 h 5584874"/>
              <a:gd name="connsiteX34" fmla="*/ 534573 w 6749234"/>
              <a:gd name="connsiteY34" fmla="*/ 1364566 h 5584874"/>
              <a:gd name="connsiteX35" fmla="*/ 815927 w 6749234"/>
              <a:gd name="connsiteY35" fmla="*/ 1336431 h 5584874"/>
              <a:gd name="connsiteX36" fmla="*/ 914400 w 6749234"/>
              <a:gd name="connsiteY36" fmla="*/ 1237957 h 5584874"/>
              <a:gd name="connsiteX37" fmla="*/ 914400 w 6749234"/>
              <a:gd name="connsiteY37" fmla="*/ 1237957 h 5584874"/>
              <a:gd name="connsiteX38" fmla="*/ 998807 w 6749234"/>
              <a:gd name="connsiteY38" fmla="*/ 1167618 h 5584874"/>
              <a:gd name="connsiteX39" fmla="*/ 1083213 w 6749234"/>
              <a:gd name="connsiteY39" fmla="*/ 1111348 h 5584874"/>
              <a:gd name="connsiteX40" fmla="*/ 1111348 w 6749234"/>
              <a:gd name="connsiteY40" fmla="*/ 1069144 h 5584874"/>
              <a:gd name="connsiteX41" fmla="*/ 1308296 w 6749234"/>
              <a:gd name="connsiteY41" fmla="*/ 1069144 h 5584874"/>
              <a:gd name="connsiteX42" fmla="*/ 1336431 w 6749234"/>
              <a:gd name="connsiteY42" fmla="*/ 1111348 h 5584874"/>
              <a:gd name="connsiteX43" fmla="*/ 1322364 w 6749234"/>
              <a:gd name="connsiteY43" fmla="*/ 1223889 h 5584874"/>
              <a:gd name="connsiteX44" fmla="*/ 1294228 w 6749234"/>
              <a:gd name="connsiteY44" fmla="*/ 1252024 h 5584874"/>
              <a:gd name="connsiteX45" fmla="*/ 1195754 w 6749234"/>
              <a:gd name="connsiteY45" fmla="*/ 1280160 h 5584874"/>
              <a:gd name="connsiteX46" fmla="*/ 1055077 w 6749234"/>
              <a:gd name="connsiteY46" fmla="*/ 1378634 h 5584874"/>
              <a:gd name="connsiteX47" fmla="*/ 1012874 w 6749234"/>
              <a:gd name="connsiteY47" fmla="*/ 1420837 h 5584874"/>
              <a:gd name="connsiteX48" fmla="*/ 998807 w 6749234"/>
              <a:gd name="connsiteY48" fmla="*/ 1463040 h 5584874"/>
              <a:gd name="connsiteX49" fmla="*/ 914400 w 6749234"/>
              <a:gd name="connsiteY49" fmla="*/ 1547446 h 5584874"/>
              <a:gd name="connsiteX50" fmla="*/ 858130 w 6749234"/>
              <a:gd name="connsiteY50" fmla="*/ 1575581 h 5584874"/>
              <a:gd name="connsiteX51" fmla="*/ 759656 w 6749234"/>
              <a:gd name="connsiteY51" fmla="*/ 1589649 h 5584874"/>
              <a:gd name="connsiteX52" fmla="*/ 717453 w 6749234"/>
              <a:gd name="connsiteY52" fmla="*/ 1603717 h 5584874"/>
              <a:gd name="connsiteX53" fmla="*/ 618979 w 6749234"/>
              <a:gd name="connsiteY53" fmla="*/ 1617784 h 5584874"/>
              <a:gd name="connsiteX54" fmla="*/ 590844 w 6749234"/>
              <a:gd name="connsiteY54" fmla="*/ 1645920 h 5584874"/>
              <a:gd name="connsiteX55" fmla="*/ 520505 w 6749234"/>
              <a:gd name="connsiteY55" fmla="*/ 1659988 h 5584874"/>
              <a:gd name="connsiteX56" fmla="*/ 478302 w 6749234"/>
              <a:gd name="connsiteY56" fmla="*/ 1688123 h 5584874"/>
              <a:gd name="connsiteX57" fmla="*/ 436099 w 6749234"/>
              <a:gd name="connsiteY57" fmla="*/ 1702191 h 5584874"/>
              <a:gd name="connsiteX58" fmla="*/ 422031 w 6749234"/>
              <a:gd name="connsiteY58" fmla="*/ 1744394 h 5584874"/>
              <a:gd name="connsiteX59" fmla="*/ 379828 w 6749234"/>
              <a:gd name="connsiteY59" fmla="*/ 1772529 h 5584874"/>
              <a:gd name="connsiteX60" fmla="*/ 309490 w 6749234"/>
              <a:gd name="connsiteY60" fmla="*/ 1842868 h 5584874"/>
              <a:gd name="connsiteX61" fmla="*/ 281354 w 6749234"/>
              <a:gd name="connsiteY61" fmla="*/ 1899138 h 5584874"/>
              <a:gd name="connsiteX62" fmla="*/ 253219 w 6749234"/>
              <a:gd name="connsiteY62" fmla="*/ 1941341 h 5584874"/>
              <a:gd name="connsiteX63" fmla="*/ 267287 w 6749234"/>
              <a:gd name="connsiteY63" fmla="*/ 2011680 h 5584874"/>
              <a:gd name="connsiteX64" fmla="*/ 351693 w 6749234"/>
              <a:gd name="connsiteY64" fmla="*/ 2152357 h 5584874"/>
              <a:gd name="connsiteX65" fmla="*/ 393896 w 6749234"/>
              <a:gd name="connsiteY65" fmla="*/ 2180492 h 5584874"/>
              <a:gd name="connsiteX66" fmla="*/ 450167 w 6749234"/>
              <a:gd name="connsiteY66" fmla="*/ 2152357 h 5584874"/>
              <a:gd name="connsiteX67" fmla="*/ 492370 w 6749234"/>
              <a:gd name="connsiteY67" fmla="*/ 2138289 h 5584874"/>
              <a:gd name="connsiteX68" fmla="*/ 576776 w 6749234"/>
              <a:gd name="connsiteY68" fmla="*/ 2053883 h 5584874"/>
              <a:gd name="connsiteX69" fmla="*/ 604911 w 6749234"/>
              <a:gd name="connsiteY69" fmla="*/ 2011680 h 5584874"/>
              <a:gd name="connsiteX70" fmla="*/ 647114 w 6749234"/>
              <a:gd name="connsiteY70" fmla="*/ 1983544 h 5584874"/>
              <a:gd name="connsiteX71" fmla="*/ 717453 w 6749234"/>
              <a:gd name="connsiteY71" fmla="*/ 1997612 h 5584874"/>
              <a:gd name="connsiteX72" fmla="*/ 759656 w 6749234"/>
              <a:gd name="connsiteY72" fmla="*/ 2011680 h 5584874"/>
              <a:gd name="connsiteX73" fmla="*/ 815927 w 6749234"/>
              <a:gd name="connsiteY73" fmla="*/ 1997612 h 5584874"/>
              <a:gd name="connsiteX74" fmla="*/ 900333 w 6749234"/>
              <a:gd name="connsiteY74" fmla="*/ 1941341 h 5584874"/>
              <a:gd name="connsiteX75" fmla="*/ 956604 w 6749234"/>
              <a:gd name="connsiteY75" fmla="*/ 1899138 h 5584874"/>
              <a:gd name="connsiteX76" fmla="*/ 998807 w 6749234"/>
              <a:gd name="connsiteY76" fmla="*/ 1885071 h 5584874"/>
              <a:gd name="connsiteX77" fmla="*/ 1069145 w 6749234"/>
              <a:gd name="connsiteY77" fmla="*/ 1899138 h 5584874"/>
              <a:gd name="connsiteX78" fmla="*/ 1111348 w 6749234"/>
              <a:gd name="connsiteY78" fmla="*/ 1983544 h 5584874"/>
              <a:gd name="connsiteX79" fmla="*/ 1083213 w 6749234"/>
              <a:gd name="connsiteY79" fmla="*/ 2039815 h 5584874"/>
              <a:gd name="connsiteX80" fmla="*/ 1012874 w 6749234"/>
              <a:gd name="connsiteY80" fmla="*/ 2096086 h 5584874"/>
              <a:gd name="connsiteX81" fmla="*/ 970671 w 6749234"/>
              <a:gd name="connsiteY81" fmla="*/ 2138289 h 5584874"/>
              <a:gd name="connsiteX82" fmla="*/ 914400 w 6749234"/>
              <a:gd name="connsiteY82" fmla="*/ 2250831 h 5584874"/>
              <a:gd name="connsiteX83" fmla="*/ 872197 w 6749234"/>
              <a:gd name="connsiteY83" fmla="*/ 2293034 h 5584874"/>
              <a:gd name="connsiteX84" fmla="*/ 787791 w 6749234"/>
              <a:gd name="connsiteY84" fmla="*/ 2363372 h 5584874"/>
              <a:gd name="connsiteX85" fmla="*/ 773724 w 6749234"/>
              <a:gd name="connsiteY85" fmla="*/ 2447778 h 5584874"/>
              <a:gd name="connsiteX86" fmla="*/ 717453 w 6749234"/>
              <a:gd name="connsiteY86" fmla="*/ 2475914 h 5584874"/>
              <a:gd name="connsiteX87" fmla="*/ 548640 w 6749234"/>
              <a:gd name="connsiteY87" fmla="*/ 2504049 h 5584874"/>
              <a:gd name="connsiteX88" fmla="*/ 506437 w 6749234"/>
              <a:gd name="connsiteY88" fmla="*/ 2518117 h 5584874"/>
              <a:gd name="connsiteX89" fmla="*/ 450167 w 6749234"/>
              <a:gd name="connsiteY89" fmla="*/ 2532184 h 5584874"/>
              <a:gd name="connsiteX90" fmla="*/ 379828 w 6749234"/>
              <a:gd name="connsiteY90" fmla="*/ 2588455 h 5584874"/>
              <a:gd name="connsiteX91" fmla="*/ 393896 w 6749234"/>
              <a:gd name="connsiteY91" fmla="*/ 2658794 h 5584874"/>
              <a:gd name="connsiteX92" fmla="*/ 464234 w 6749234"/>
              <a:gd name="connsiteY92" fmla="*/ 2672861 h 5584874"/>
              <a:gd name="connsiteX93" fmla="*/ 548640 w 6749234"/>
              <a:gd name="connsiteY93" fmla="*/ 2700997 h 5584874"/>
              <a:gd name="connsiteX94" fmla="*/ 633047 w 6749234"/>
              <a:gd name="connsiteY94" fmla="*/ 2729132 h 5584874"/>
              <a:gd name="connsiteX95" fmla="*/ 745588 w 6749234"/>
              <a:gd name="connsiteY95" fmla="*/ 2813538 h 5584874"/>
              <a:gd name="connsiteX96" fmla="*/ 787791 w 6749234"/>
              <a:gd name="connsiteY96" fmla="*/ 2827606 h 5584874"/>
              <a:gd name="connsiteX97" fmla="*/ 900333 w 6749234"/>
              <a:gd name="connsiteY97" fmla="*/ 2771335 h 5584874"/>
              <a:gd name="connsiteX98" fmla="*/ 956604 w 6749234"/>
              <a:gd name="connsiteY98" fmla="*/ 2686929 h 5584874"/>
              <a:gd name="connsiteX99" fmla="*/ 970671 w 6749234"/>
              <a:gd name="connsiteY99" fmla="*/ 2574388 h 5584874"/>
              <a:gd name="connsiteX100" fmla="*/ 984739 w 6749234"/>
              <a:gd name="connsiteY100" fmla="*/ 2489981 h 5584874"/>
              <a:gd name="connsiteX101" fmla="*/ 1083213 w 6749234"/>
              <a:gd name="connsiteY101" fmla="*/ 2447778 h 5584874"/>
              <a:gd name="connsiteX102" fmla="*/ 1139484 w 6749234"/>
              <a:gd name="connsiteY102" fmla="*/ 2363372 h 5584874"/>
              <a:gd name="connsiteX103" fmla="*/ 1223890 w 6749234"/>
              <a:gd name="connsiteY103" fmla="*/ 2278966 h 5584874"/>
              <a:gd name="connsiteX104" fmla="*/ 1266093 w 6749234"/>
              <a:gd name="connsiteY104" fmla="*/ 2194560 h 5584874"/>
              <a:gd name="connsiteX105" fmla="*/ 1308296 w 6749234"/>
              <a:gd name="connsiteY105" fmla="*/ 2124221 h 5584874"/>
              <a:gd name="connsiteX106" fmla="*/ 1336431 w 6749234"/>
              <a:gd name="connsiteY106" fmla="*/ 1927274 h 5584874"/>
              <a:gd name="connsiteX107" fmla="*/ 1392702 w 6749234"/>
              <a:gd name="connsiteY107" fmla="*/ 1856935 h 5584874"/>
              <a:gd name="connsiteX108" fmla="*/ 1477108 w 6749234"/>
              <a:gd name="connsiteY108" fmla="*/ 1828800 h 5584874"/>
              <a:gd name="connsiteX109" fmla="*/ 1702191 w 6749234"/>
              <a:gd name="connsiteY109" fmla="*/ 1800664 h 5584874"/>
              <a:gd name="connsiteX110" fmla="*/ 1786597 w 6749234"/>
              <a:gd name="connsiteY110" fmla="*/ 1688123 h 5584874"/>
              <a:gd name="connsiteX111" fmla="*/ 1800665 w 6749234"/>
              <a:gd name="connsiteY111" fmla="*/ 1645920 h 5584874"/>
              <a:gd name="connsiteX112" fmla="*/ 1885071 w 6749234"/>
              <a:gd name="connsiteY112" fmla="*/ 1575581 h 5584874"/>
              <a:gd name="connsiteX113" fmla="*/ 1941342 w 6749234"/>
              <a:gd name="connsiteY113" fmla="*/ 1561514 h 5584874"/>
              <a:gd name="connsiteX114" fmla="*/ 1983545 w 6749234"/>
              <a:gd name="connsiteY114" fmla="*/ 1547446 h 5584874"/>
              <a:gd name="connsiteX115" fmla="*/ 2039816 w 6749234"/>
              <a:gd name="connsiteY115" fmla="*/ 1561514 h 5584874"/>
              <a:gd name="connsiteX116" fmla="*/ 2138290 w 6749234"/>
              <a:gd name="connsiteY116" fmla="*/ 1645920 h 5584874"/>
              <a:gd name="connsiteX117" fmla="*/ 2138290 w 6749234"/>
              <a:gd name="connsiteY117" fmla="*/ 1758461 h 5584874"/>
              <a:gd name="connsiteX118" fmla="*/ 2011680 w 6749234"/>
              <a:gd name="connsiteY118" fmla="*/ 1800664 h 5584874"/>
              <a:gd name="connsiteX119" fmla="*/ 1969477 w 6749234"/>
              <a:gd name="connsiteY119" fmla="*/ 1814732 h 5584874"/>
              <a:gd name="connsiteX120" fmla="*/ 1927274 w 6749234"/>
              <a:gd name="connsiteY120" fmla="*/ 1828800 h 5584874"/>
              <a:gd name="connsiteX121" fmla="*/ 1913207 w 6749234"/>
              <a:gd name="connsiteY121" fmla="*/ 1899138 h 5584874"/>
              <a:gd name="connsiteX122" fmla="*/ 1899139 w 6749234"/>
              <a:gd name="connsiteY122" fmla="*/ 1983544 h 5584874"/>
              <a:gd name="connsiteX123" fmla="*/ 1842868 w 6749234"/>
              <a:gd name="connsiteY123" fmla="*/ 2124221 h 5584874"/>
              <a:gd name="connsiteX124" fmla="*/ 1800665 w 6749234"/>
              <a:gd name="connsiteY124" fmla="*/ 2138289 h 5584874"/>
              <a:gd name="connsiteX125" fmla="*/ 1730327 w 6749234"/>
              <a:gd name="connsiteY125" fmla="*/ 2152357 h 5584874"/>
              <a:gd name="connsiteX126" fmla="*/ 1674056 w 6749234"/>
              <a:gd name="connsiteY126" fmla="*/ 2166424 h 5584874"/>
              <a:gd name="connsiteX127" fmla="*/ 1505244 w 6749234"/>
              <a:gd name="connsiteY127" fmla="*/ 2293034 h 5584874"/>
              <a:gd name="connsiteX128" fmla="*/ 1448973 w 6749234"/>
              <a:gd name="connsiteY128" fmla="*/ 2377440 h 5584874"/>
              <a:gd name="connsiteX129" fmla="*/ 1420837 w 6749234"/>
              <a:gd name="connsiteY129" fmla="*/ 2518117 h 5584874"/>
              <a:gd name="connsiteX130" fmla="*/ 1392702 w 6749234"/>
              <a:gd name="connsiteY130" fmla="*/ 2672861 h 5584874"/>
              <a:gd name="connsiteX131" fmla="*/ 1364567 w 6749234"/>
              <a:gd name="connsiteY131" fmla="*/ 2700997 h 5584874"/>
              <a:gd name="connsiteX132" fmla="*/ 1336431 w 6749234"/>
              <a:gd name="connsiteY132" fmla="*/ 2743200 h 5584874"/>
              <a:gd name="connsiteX133" fmla="*/ 1252025 w 6749234"/>
              <a:gd name="connsiteY133" fmla="*/ 2799471 h 5584874"/>
              <a:gd name="connsiteX134" fmla="*/ 1167619 w 6749234"/>
              <a:gd name="connsiteY134" fmla="*/ 2841674 h 5584874"/>
              <a:gd name="connsiteX135" fmla="*/ 1111348 w 6749234"/>
              <a:gd name="connsiteY135" fmla="*/ 2968283 h 5584874"/>
              <a:gd name="connsiteX136" fmla="*/ 1097280 w 6749234"/>
              <a:gd name="connsiteY136" fmla="*/ 3010486 h 5584874"/>
              <a:gd name="connsiteX137" fmla="*/ 1111348 w 6749234"/>
              <a:gd name="connsiteY137" fmla="*/ 3066757 h 5584874"/>
              <a:gd name="connsiteX138" fmla="*/ 1252025 w 6749234"/>
              <a:gd name="connsiteY138" fmla="*/ 3108960 h 5584874"/>
              <a:gd name="connsiteX139" fmla="*/ 1434905 w 6749234"/>
              <a:gd name="connsiteY139" fmla="*/ 3094892 h 5584874"/>
              <a:gd name="connsiteX140" fmla="*/ 1477108 w 6749234"/>
              <a:gd name="connsiteY140" fmla="*/ 3080824 h 5584874"/>
              <a:gd name="connsiteX141" fmla="*/ 1519311 w 6749234"/>
              <a:gd name="connsiteY141" fmla="*/ 2982351 h 5584874"/>
              <a:gd name="connsiteX142" fmla="*/ 1533379 w 6749234"/>
              <a:gd name="connsiteY142" fmla="*/ 2912012 h 5584874"/>
              <a:gd name="connsiteX143" fmla="*/ 1659988 w 6749234"/>
              <a:gd name="connsiteY143" fmla="*/ 2771335 h 5584874"/>
              <a:gd name="connsiteX144" fmla="*/ 1730327 w 6749234"/>
              <a:gd name="connsiteY144" fmla="*/ 2700997 h 5584874"/>
              <a:gd name="connsiteX145" fmla="*/ 1758462 w 6749234"/>
              <a:gd name="connsiteY145" fmla="*/ 2588455 h 5584874"/>
              <a:gd name="connsiteX146" fmla="*/ 1772530 w 6749234"/>
              <a:gd name="connsiteY146" fmla="*/ 2391508 h 5584874"/>
              <a:gd name="connsiteX147" fmla="*/ 1814733 w 6749234"/>
              <a:gd name="connsiteY147" fmla="*/ 2377440 h 5584874"/>
              <a:gd name="connsiteX148" fmla="*/ 1871004 w 6749234"/>
              <a:gd name="connsiteY148" fmla="*/ 2363372 h 5584874"/>
              <a:gd name="connsiteX149" fmla="*/ 1955410 w 6749234"/>
              <a:gd name="connsiteY149" fmla="*/ 2321169 h 5584874"/>
              <a:gd name="connsiteX150" fmla="*/ 2039816 w 6749234"/>
              <a:gd name="connsiteY150" fmla="*/ 2278966 h 5584874"/>
              <a:gd name="connsiteX151" fmla="*/ 2110154 w 6749234"/>
              <a:gd name="connsiteY151" fmla="*/ 2222695 h 5584874"/>
              <a:gd name="connsiteX152" fmla="*/ 2208628 w 6749234"/>
              <a:gd name="connsiteY152" fmla="*/ 2138289 h 5584874"/>
              <a:gd name="connsiteX153" fmla="*/ 2307102 w 6749234"/>
              <a:gd name="connsiteY153" fmla="*/ 2152357 h 5584874"/>
              <a:gd name="connsiteX154" fmla="*/ 2321170 w 6749234"/>
              <a:gd name="connsiteY154" fmla="*/ 2307101 h 5584874"/>
              <a:gd name="connsiteX155" fmla="*/ 2307102 w 6749234"/>
              <a:gd name="connsiteY155" fmla="*/ 2391508 h 5584874"/>
              <a:gd name="connsiteX156" fmla="*/ 2278967 w 6749234"/>
              <a:gd name="connsiteY156" fmla="*/ 2433711 h 5584874"/>
              <a:gd name="connsiteX157" fmla="*/ 2194560 w 6749234"/>
              <a:gd name="connsiteY157" fmla="*/ 2504049 h 5584874"/>
              <a:gd name="connsiteX158" fmla="*/ 2039816 w 6749234"/>
              <a:gd name="connsiteY158" fmla="*/ 2588455 h 5584874"/>
              <a:gd name="connsiteX159" fmla="*/ 2025748 w 6749234"/>
              <a:gd name="connsiteY159" fmla="*/ 2630658 h 5584874"/>
              <a:gd name="connsiteX160" fmla="*/ 1997613 w 6749234"/>
              <a:gd name="connsiteY160" fmla="*/ 2729132 h 5584874"/>
              <a:gd name="connsiteX161" fmla="*/ 1969477 w 6749234"/>
              <a:gd name="connsiteY161" fmla="*/ 2883877 h 5584874"/>
              <a:gd name="connsiteX162" fmla="*/ 1927274 w 6749234"/>
              <a:gd name="connsiteY162" fmla="*/ 2940148 h 5584874"/>
              <a:gd name="connsiteX163" fmla="*/ 1842868 w 6749234"/>
              <a:gd name="connsiteY163" fmla="*/ 2996418 h 5584874"/>
              <a:gd name="connsiteX164" fmla="*/ 1828800 w 6749234"/>
              <a:gd name="connsiteY164" fmla="*/ 3052689 h 5584874"/>
              <a:gd name="connsiteX165" fmla="*/ 1800665 w 6749234"/>
              <a:gd name="connsiteY165" fmla="*/ 3094892 h 5584874"/>
              <a:gd name="connsiteX166" fmla="*/ 1786597 w 6749234"/>
              <a:gd name="connsiteY166" fmla="*/ 3137095 h 5584874"/>
              <a:gd name="connsiteX167" fmla="*/ 1842868 w 6749234"/>
              <a:gd name="connsiteY167" fmla="*/ 3249637 h 5584874"/>
              <a:gd name="connsiteX168" fmla="*/ 1927274 w 6749234"/>
              <a:gd name="connsiteY168" fmla="*/ 3277772 h 5584874"/>
              <a:gd name="connsiteX169" fmla="*/ 2011680 w 6749234"/>
              <a:gd name="connsiteY169" fmla="*/ 3263704 h 5584874"/>
              <a:gd name="connsiteX170" fmla="*/ 2067951 w 6749234"/>
              <a:gd name="connsiteY170" fmla="*/ 3137095 h 5584874"/>
              <a:gd name="connsiteX171" fmla="*/ 2124222 w 6749234"/>
              <a:gd name="connsiteY171" fmla="*/ 3052689 h 5584874"/>
              <a:gd name="connsiteX172" fmla="*/ 2152357 w 6749234"/>
              <a:gd name="connsiteY172" fmla="*/ 2968283 h 5584874"/>
              <a:gd name="connsiteX173" fmla="*/ 2293034 w 6749234"/>
              <a:gd name="connsiteY173" fmla="*/ 2926080 h 5584874"/>
              <a:gd name="connsiteX174" fmla="*/ 2349305 w 6749234"/>
              <a:gd name="connsiteY174" fmla="*/ 2855741 h 5584874"/>
              <a:gd name="connsiteX175" fmla="*/ 2363373 w 6749234"/>
              <a:gd name="connsiteY175" fmla="*/ 2813538 h 5584874"/>
              <a:gd name="connsiteX176" fmla="*/ 2405576 w 6749234"/>
              <a:gd name="connsiteY176" fmla="*/ 2729132 h 5584874"/>
              <a:gd name="connsiteX177" fmla="*/ 2504050 w 6749234"/>
              <a:gd name="connsiteY177" fmla="*/ 2743200 h 5584874"/>
              <a:gd name="connsiteX178" fmla="*/ 2518117 w 6749234"/>
              <a:gd name="connsiteY178" fmla="*/ 2883877 h 5584874"/>
              <a:gd name="connsiteX179" fmla="*/ 2461847 w 6749234"/>
              <a:gd name="connsiteY179" fmla="*/ 2968283 h 5584874"/>
              <a:gd name="connsiteX180" fmla="*/ 2433711 w 6749234"/>
              <a:gd name="connsiteY180" fmla="*/ 3052689 h 5584874"/>
              <a:gd name="connsiteX181" fmla="*/ 2419644 w 6749234"/>
              <a:gd name="connsiteY181" fmla="*/ 3094892 h 5584874"/>
              <a:gd name="connsiteX182" fmla="*/ 2391508 w 6749234"/>
              <a:gd name="connsiteY182" fmla="*/ 3165231 h 5584874"/>
              <a:gd name="connsiteX183" fmla="*/ 2293034 w 6749234"/>
              <a:gd name="connsiteY183" fmla="*/ 3221501 h 5584874"/>
              <a:gd name="connsiteX184" fmla="*/ 2236764 w 6749234"/>
              <a:gd name="connsiteY184" fmla="*/ 3235569 h 5584874"/>
              <a:gd name="connsiteX185" fmla="*/ 2166425 w 6749234"/>
              <a:gd name="connsiteY185" fmla="*/ 3319975 h 5584874"/>
              <a:gd name="connsiteX186" fmla="*/ 2110154 w 6749234"/>
              <a:gd name="connsiteY186" fmla="*/ 3376246 h 5584874"/>
              <a:gd name="connsiteX187" fmla="*/ 2067951 w 6749234"/>
              <a:gd name="connsiteY187" fmla="*/ 3502855 h 5584874"/>
              <a:gd name="connsiteX188" fmla="*/ 2053884 w 6749234"/>
              <a:gd name="connsiteY188" fmla="*/ 3545058 h 5584874"/>
              <a:gd name="connsiteX189" fmla="*/ 2025748 w 6749234"/>
              <a:gd name="connsiteY189" fmla="*/ 3587261 h 5584874"/>
              <a:gd name="connsiteX190" fmla="*/ 2011680 w 6749234"/>
              <a:gd name="connsiteY190" fmla="*/ 3629464 h 5584874"/>
              <a:gd name="connsiteX191" fmla="*/ 1955410 w 6749234"/>
              <a:gd name="connsiteY191" fmla="*/ 3643532 h 5584874"/>
              <a:gd name="connsiteX192" fmla="*/ 1913207 w 6749234"/>
              <a:gd name="connsiteY192" fmla="*/ 3657600 h 5584874"/>
              <a:gd name="connsiteX193" fmla="*/ 1856936 w 6749234"/>
              <a:gd name="connsiteY193" fmla="*/ 3699803 h 5584874"/>
              <a:gd name="connsiteX194" fmla="*/ 1842868 w 6749234"/>
              <a:gd name="connsiteY194" fmla="*/ 3742006 h 5584874"/>
              <a:gd name="connsiteX195" fmla="*/ 1814733 w 6749234"/>
              <a:gd name="connsiteY195" fmla="*/ 3784209 h 5584874"/>
              <a:gd name="connsiteX196" fmla="*/ 1814733 w 6749234"/>
              <a:gd name="connsiteY196" fmla="*/ 3995224 h 5584874"/>
              <a:gd name="connsiteX197" fmla="*/ 1899139 w 6749234"/>
              <a:gd name="connsiteY197" fmla="*/ 4023360 h 5584874"/>
              <a:gd name="connsiteX198" fmla="*/ 1941342 w 6749234"/>
              <a:gd name="connsiteY198" fmla="*/ 4051495 h 5584874"/>
              <a:gd name="connsiteX199" fmla="*/ 2166425 w 6749234"/>
              <a:gd name="connsiteY199" fmla="*/ 4037428 h 5584874"/>
              <a:gd name="connsiteX200" fmla="*/ 2222696 w 6749234"/>
              <a:gd name="connsiteY200" fmla="*/ 3924886 h 5584874"/>
              <a:gd name="connsiteX201" fmla="*/ 2321170 w 6749234"/>
              <a:gd name="connsiteY201" fmla="*/ 3812344 h 5584874"/>
              <a:gd name="connsiteX202" fmla="*/ 2377440 w 6749234"/>
              <a:gd name="connsiteY202" fmla="*/ 3784209 h 5584874"/>
              <a:gd name="connsiteX203" fmla="*/ 2405576 w 6749234"/>
              <a:gd name="connsiteY203" fmla="*/ 3727938 h 5584874"/>
              <a:gd name="connsiteX204" fmla="*/ 2433711 w 6749234"/>
              <a:gd name="connsiteY204" fmla="*/ 3559126 h 5584874"/>
              <a:gd name="connsiteX205" fmla="*/ 2504050 w 6749234"/>
              <a:gd name="connsiteY205" fmla="*/ 3446584 h 5584874"/>
              <a:gd name="connsiteX206" fmla="*/ 2560320 w 6749234"/>
              <a:gd name="connsiteY206" fmla="*/ 3390314 h 5584874"/>
              <a:gd name="connsiteX207" fmla="*/ 2602524 w 6749234"/>
              <a:gd name="connsiteY207" fmla="*/ 3376246 h 5584874"/>
              <a:gd name="connsiteX208" fmla="*/ 2644727 w 6749234"/>
              <a:gd name="connsiteY208" fmla="*/ 3291840 h 5584874"/>
              <a:gd name="connsiteX209" fmla="*/ 2672862 w 6749234"/>
              <a:gd name="connsiteY209" fmla="*/ 2982351 h 5584874"/>
              <a:gd name="connsiteX210" fmla="*/ 2715065 w 6749234"/>
              <a:gd name="connsiteY210" fmla="*/ 2954215 h 5584874"/>
              <a:gd name="connsiteX211" fmla="*/ 2771336 w 6749234"/>
              <a:gd name="connsiteY211" fmla="*/ 2912012 h 5584874"/>
              <a:gd name="connsiteX212" fmla="*/ 2855742 w 6749234"/>
              <a:gd name="connsiteY212" fmla="*/ 2883877 h 5584874"/>
              <a:gd name="connsiteX213" fmla="*/ 2869810 w 6749234"/>
              <a:gd name="connsiteY213" fmla="*/ 2926080 h 5584874"/>
              <a:gd name="connsiteX214" fmla="*/ 2897945 w 6749234"/>
              <a:gd name="connsiteY214" fmla="*/ 3024554 h 5584874"/>
              <a:gd name="connsiteX215" fmla="*/ 2855742 w 6749234"/>
              <a:gd name="connsiteY215" fmla="*/ 3165231 h 5584874"/>
              <a:gd name="connsiteX216" fmla="*/ 2813539 w 6749234"/>
              <a:gd name="connsiteY216" fmla="*/ 3193366 h 5584874"/>
              <a:gd name="connsiteX217" fmla="*/ 2785404 w 6749234"/>
              <a:gd name="connsiteY217" fmla="*/ 3263704 h 5584874"/>
              <a:gd name="connsiteX218" fmla="*/ 2757268 w 6749234"/>
              <a:gd name="connsiteY218" fmla="*/ 3291840 h 5584874"/>
              <a:gd name="connsiteX219" fmla="*/ 2729133 w 6749234"/>
              <a:gd name="connsiteY219" fmla="*/ 3376246 h 5584874"/>
              <a:gd name="connsiteX220" fmla="*/ 2743200 w 6749234"/>
              <a:gd name="connsiteY220" fmla="*/ 3432517 h 5584874"/>
              <a:gd name="connsiteX221" fmla="*/ 2771336 w 6749234"/>
              <a:gd name="connsiteY221" fmla="*/ 3516923 h 5584874"/>
              <a:gd name="connsiteX222" fmla="*/ 2757268 w 6749234"/>
              <a:gd name="connsiteY222" fmla="*/ 3559126 h 5584874"/>
              <a:gd name="connsiteX223" fmla="*/ 2743200 w 6749234"/>
              <a:gd name="connsiteY223" fmla="*/ 3657600 h 5584874"/>
              <a:gd name="connsiteX224" fmla="*/ 2700997 w 6749234"/>
              <a:gd name="connsiteY224" fmla="*/ 3685735 h 5584874"/>
              <a:gd name="connsiteX225" fmla="*/ 2602524 w 6749234"/>
              <a:gd name="connsiteY225" fmla="*/ 3770141 h 5584874"/>
              <a:gd name="connsiteX226" fmla="*/ 2546253 w 6749234"/>
              <a:gd name="connsiteY226" fmla="*/ 3784209 h 5584874"/>
              <a:gd name="connsiteX227" fmla="*/ 2518117 w 6749234"/>
              <a:gd name="connsiteY227" fmla="*/ 3812344 h 5584874"/>
              <a:gd name="connsiteX228" fmla="*/ 2475914 w 6749234"/>
              <a:gd name="connsiteY228" fmla="*/ 3910818 h 5584874"/>
              <a:gd name="connsiteX229" fmla="*/ 2489982 w 6749234"/>
              <a:gd name="connsiteY229" fmla="*/ 4051495 h 5584874"/>
              <a:gd name="connsiteX230" fmla="*/ 2518117 w 6749234"/>
              <a:gd name="connsiteY230" fmla="*/ 4093698 h 5584874"/>
              <a:gd name="connsiteX231" fmla="*/ 2546253 w 6749234"/>
              <a:gd name="connsiteY231" fmla="*/ 4121834 h 5584874"/>
              <a:gd name="connsiteX232" fmla="*/ 2602524 w 6749234"/>
              <a:gd name="connsiteY232" fmla="*/ 4135901 h 5584874"/>
              <a:gd name="connsiteX233" fmla="*/ 2644727 w 6749234"/>
              <a:gd name="connsiteY233" fmla="*/ 4149969 h 5584874"/>
              <a:gd name="connsiteX234" fmla="*/ 2982351 w 6749234"/>
              <a:gd name="connsiteY234" fmla="*/ 4135901 h 5584874"/>
              <a:gd name="connsiteX235" fmla="*/ 3010487 w 6749234"/>
              <a:gd name="connsiteY235" fmla="*/ 4107766 h 5584874"/>
              <a:gd name="connsiteX236" fmla="*/ 3052690 w 6749234"/>
              <a:gd name="connsiteY236" fmla="*/ 4037428 h 5584874"/>
              <a:gd name="connsiteX237" fmla="*/ 3080825 w 6749234"/>
              <a:gd name="connsiteY237" fmla="*/ 3953021 h 5584874"/>
              <a:gd name="connsiteX238" fmla="*/ 3094893 w 6749234"/>
              <a:gd name="connsiteY238" fmla="*/ 3840480 h 5584874"/>
              <a:gd name="connsiteX239" fmla="*/ 3179299 w 6749234"/>
              <a:gd name="connsiteY239" fmla="*/ 3742006 h 5584874"/>
              <a:gd name="connsiteX240" fmla="*/ 3207434 w 6749234"/>
              <a:gd name="connsiteY240" fmla="*/ 3699803 h 5584874"/>
              <a:gd name="connsiteX241" fmla="*/ 3319976 w 6749234"/>
              <a:gd name="connsiteY241" fmla="*/ 3615397 h 5584874"/>
              <a:gd name="connsiteX242" fmla="*/ 3362179 w 6749234"/>
              <a:gd name="connsiteY242" fmla="*/ 3601329 h 5584874"/>
              <a:gd name="connsiteX243" fmla="*/ 3432517 w 6749234"/>
              <a:gd name="connsiteY243" fmla="*/ 3615397 h 5584874"/>
              <a:gd name="connsiteX244" fmla="*/ 3460653 w 6749234"/>
              <a:gd name="connsiteY244" fmla="*/ 3643532 h 5584874"/>
              <a:gd name="connsiteX245" fmla="*/ 3573194 w 6749234"/>
              <a:gd name="connsiteY245" fmla="*/ 3657600 h 5584874"/>
              <a:gd name="connsiteX246" fmla="*/ 3671668 w 6749234"/>
              <a:gd name="connsiteY246" fmla="*/ 3629464 h 5584874"/>
              <a:gd name="connsiteX247" fmla="*/ 3699804 w 6749234"/>
              <a:gd name="connsiteY247" fmla="*/ 3601329 h 5584874"/>
              <a:gd name="connsiteX248" fmla="*/ 3798277 w 6749234"/>
              <a:gd name="connsiteY248" fmla="*/ 3629464 h 5584874"/>
              <a:gd name="connsiteX249" fmla="*/ 3784210 w 6749234"/>
              <a:gd name="connsiteY249" fmla="*/ 3685735 h 5584874"/>
              <a:gd name="connsiteX250" fmla="*/ 3713871 w 6749234"/>
              <a:gd name="connsiteY250" fmla="*/ 3756074 h 5584874"/>
              <a:gd name="connsiteX251" fmla="*/ 3699804 w 6749234"/>
              <a:gd name="connsiteY251" fmla="*/ 3798277 h 5584874"/>
              <a:gd name="connsiteX252" fmla="*/ 3545059 w 6749234"/>
              <a:gd name="connsiteY252" fmla="*/ 3798277 h 5584874"/>
              <a:gd name="connsiteX253" fmla="*/ 3404382 w 6749234"/>
              <a:gd name="connsiteY253" fmla="*/ 3798277 h 5584874"/>
              <a:gd name="connsiteX254" fmla="*/ 3362179 w 6749234"/>
              <a:gd name="connsiteY254" fmla="*/ 3854548 h 5584874"/>
              <a:gd name="connsiteX255" fmla="*/ 3334044 w 6749234"/>
              <a:gd name="connsiteY255" fmla="*/ 3938954 h 5584874"/>
              <a:gd name="connsiteX256" fmla="*/ 3319976 w 6749234"/>
              <a:gd name="connsiteY256" fmla="*/ 4023360 h 5584874"/>
              <a:gd name="connsiteX257" fmla="*/ 3277773 w 6749234"/>
              <a:gd name="connsiteY257" fmla="*/ 4037428 h 5584874"/>
              <a:gd name="connsiteX258" fmla="*/ 3221502 w 6749234"/>
              <a:gd name="connsiteY258" fmla="*/ 4051495 h 5584874"/>
              <a:gd name="connsiteX259" fmla="*/ 3193367 w 6749234"/>
              <a:gd name="connsiteY259" fmla="*/ 4093698 h 5584874"/>
              <a:gd name="connsiteX260" fmla="*/ 3165231 w 6749234"/>
              <a:gd name="connsiteY260" fmla="*/ 4121834 h 5584874"/>
              <a:gd name="connsiteX261" fmla="*/ 3137096 w 6749234"/>
              <a:gd name="connsiteY261" fmla="*/ 4304714 h 5584874"/>
              <a:gd name="connsiteX262" fmla="*/ 3080825 w 6749234"/>
              <a:gd name="connsiteY262" fmla="*/ 4389120 h 5584874"/>
              <a:gd name="connsiteX263" fmla="*/ 2855742 w 6749234"/>
              <a:gd name="connsiteY263" fmla="*/ 4445391 h 5584874"/>
              <a:gd name="connsiteX264" fmla="*/ 2785404 w 6749234"/>
              <a:gd name="connsiteY264" fmla="*/ 4473526 h 5584874"/>
              <a:gd name="connsiteX265" fmla="*/ 2715065 w 6749234"/>
              <a:gd name="connsiteY265" fmla="*/ 4529797 h 5584874"/>
              <a:gd name="connsiteX266" fmla="*/ 2700997 w 6749234"/>
              <a:gd name="connsiteY266" fmla="*/ 4572000 h 5584874"/>
              <a:gd name="connsiteX267" fmla="*/ 2757268 w 6749234"/>
              <a:gd name="connsiteY267" fmla="*/ 4642338 h 5584874"/>
              <a:gd name="connsiteX268" fmla="*/ 2785404 w 6749234"/>
              <a:gd name="connsiteY268" fmla="*/ 4698609 h 5584874"/>
              <a:gd name="connsiteX269" fmla="*/ 2869810 w 6749234"/>
              <a:gd name="connsiteY269" fmla="*/ 4726744 h 5584874"/>
              <a:gd name="connsiteX270" fmla="*/ 3066757 w 6749234"/>
              <a:gd name="connsiteY270" fmla="*/ 4698609 h 5584874"/>
              <a:gd name="connsiteX271" fmla="*/ 3094893 w 6749234"/>
              <a:gd name="connsiteY271" fmla="*/ 4670474 h 5584874"/>
              <a:gd name="connsiteX272" fmla="*/ 3193367 w 6749234"/>
              <a:gd name="connsiteY272" fmla="*/ 4557932 h 5584874"/>
              <a:gd name="connsiteX273" fmla="*/ 3319976 w 6749234"/>
              <a:gd name="connsiteY273" fmla="*/ 4529797 h 5584874"/>
              <a:gd name="connsiteX274" fmla="*/ 3348111 w 6749234"/>
              <a:gd name="connsiteY274" fmla="*/ 4501661 h 5584874"/>
              <a:gd name="connsiteX275" fmla="*/ 3362179 w 6749234"/>
              <a:gd name="connsiteY275" fmla="*/ 4459458 h 5584874"/>
              <a:gd name="connsiteX276" fmla="*/ 3390314 w 6749234"/>
              <a:gd name="connsiteY276" fmla="*/ 4403188 h 5584874"/>
              <a:gd name="connsiteX277" fmla="*/ 3418450 w 6749234"/>
              <a:gd name="connsiteY277" fmla="*/ 4290646 h 5584874"/>
              <a:gd name="connsiteX278" fmla="*/ 3516924 w 6749234"/>
              <a:gd name="connsiteY278" fmla="*/ 4206240 h 5584874"/>
              <a:gd name="connsiteX279" fmla="*/ 3601330 w 6749234"/>
              <a:gd name="connsiteY279" fmla="*/ 4149969 h 5584874"/>
              <a:gd name="connsiteX280" fmla="*/ 3699804 w 6749234"/>
              <a:gd name="connsiteY280" fmla="*/ 4135901 h 5584874"/>
              <a:gd name="connsiteX281" fmla="*/ 3756074 w 6749234"/>
              <a:gd name="connsiteY281" fmla="*/ 4149969 h 5584874"/>
              <a:gd name="connsiteX282" fmla="*/ 3868616 w 6749234"/>
              <a:gd name="connsiteY282" fmla="*/ 4192172 h 5584874"/>
              <a:gd name="connsiteX283" fmla="*/ 3882684 w 6749234"/>
              <a:gd name="connsiteY283" fmla="*/ 4248443 h 5584874"/>
              <a:gd name="connsiteX284" fmla="*/ 3910819 w 6749234"/>
              <a:gd name="connsiteY284" fmla="*/ 4304714 h 5584874"/>
              <a:gd name="connsiteX285" fmla="*/ 3924887 w 6749234"/>
              <a:gd name="connsiteY285" fmla="*/ 4346917 h 5584874"/>
              <a:gd name="connsiteX286" fmla="*/ 3896751 w 6749234"/>
              <a:gd name="connsiteY286" fmla="*/ 4459458 h 5584874"/>
              <a:gd name="connsiteX287" fmla="*/ 3784210 w 6749234"/>
              <a:gd name="connsiteY287" fmla="*/ 4515729 h 5584874"/>
              <a:gd name="connsiteX288" fmla="*/ 3727939 w 6749234"/>
              <a:gd name="connsiteY288" fmla="*/ 4529797 h 5584874"/>
              <a:gd name="connsiteX289" fmla="*/ 3685736 w 6749234"/>
              <a:gd name="connsiteY289" fmla="*/ 4557932 h 5584874"/>
              <a:gd name="connsiteX290" fmla="*/ 3615397 w 6749234"/>
              <a:gd name="connsiteY290" fmla="*/ 4642338 h 5584874"/>
              <a:gd name="connsiteX291" fmla="*/ 3545059 w 6749234"/>
              <a:gd name="connsiteY291" fmla="*/ 4712677 h 5584874"/>
              <a:gd name="connsiteX292" fmla="*/ 3305908 w 6749234"/>
              <a:gd name="connsiteY292" fmla="*/ 4783015 h 5584874"/>
              <a:gd name="connsiteX293" fmla="*/ 3263705 w 6749234"/>
              <a:gd name="connsiteY293" fmla="*/ 4797083 h 5584874"/>
              <a:gd name="connsiteX294" fmla="*/ 3207434 w 6749234"/>
              <a:gd name="connsiteY294" fmla="*/ 4811151 h 5584874"/>
              <a:gd name="connsiteX295" fmla="*/ 3165231 w 6749234"/>
              <a:gd name="connsiteY295" fmla="*/ 4839286 h 5584874"/>
              <a:gd name="connsiteX296" fmla="*/ 3179299 w 6749234"/>
              <a:gd name="connsiteY296" fmla="*/ 4951828 h 5584874"/>
              <a:gd name="connsiteX297" fmla="*/ 3151164 w 6749234"/>
              <a:gd name="connsiteY297" fmla="*/ 5036234 h 5584874"/>
              <a:gd name="connsiteX298" fmla="*/ 3165231 w 6749234"/>
              <a:gd name="connsiteY298" fmla="*/ 5092504 h 5584874"/>
              <a:gd name="connsiteX299" fmla="*/ 3249637 w 6749234"/>
              <a:gd name="connsiteY299" fmla="*/ 5134708 h 5584874"/>
              <a:gd name="connsiteX300" fmla="*/ 3291840 w 6749234"/>
              <a:gd name="connsiteY300" fmla="*/ 5148775 h 5584874"/>
              <a:gd name="connsiteX301" fmla="*/ 3432517 w 6749234"/>
              <a:gd name="connsiteY301" fmla="*/ 5134708 h 5584874"/>
              <a:gd name="connsiteX302" fmla="*/ 3502856 w 6749234"/>
              <a:gd name="connsiteY302" fmla="*/ 5078437 h 5584874"/>
              <a:gd name="connsiteX303" fmla="*/ 3545059 w 6749234"/>
              <a:gd name="connsiteY303" fmla="*/ 5064369 h 5584874"/>
              <a:gd name="connsiteX304" fmla="*/ 3615397 w 6749234"/>
              <a:gd name="connsiteY304" fmla="*/ 5022166 h 5584874"/>
              <a:gd name="connsiteX305" fmla="*/ 3671668 w 6749234"/>
              <a:gd name="connsiteY305" fmla="*/ 5008098 h 5584874"/>
              <a:gd name="connsiteX306" fmla="*/ 3882684 w 6749234"/>
              <a:gd name="connsiteY306" fmla="*/ 4965895 h 5584874"/>
              <a:gd name="connsiteX307" fmla="*/ 3910819 w 6749234"/>
              <a:gd name="connsiteY307" fmla="*/ 4867421 h 5584874"/>
              <a:gd name="connsiteX308" fmla="*/ 3938954 w 6749234"/>
              <a:gd name="connsiteY308" fmla="*/ 4783015 h 5584874"/>
              <a:gd name="connsiteX309" fmla="*/ 3953022 w 6749234"/>
              <a:gd name="connsiteY309" fmla="*/ 4740812 h 5584874"/>
              <a:gd name="connsiteX310" fmla="*/ 3967090 w 6749234"/>
              <a:gd name="connsiteY310" fmla="*/ 4698609 h 5584874"/>
              <a:gd name="connsiteX311" fmla="*/ 4023360 w 6749234"/>
              <a:gd name="connsiteY311" fmla="*/ 4670474 h 5584874"/>
              <a:gd name="connsiteX312" fmla="*/ 4065564 w 6749234"/>
              <a:gd name="connsiteY312" fmla="*/ 4698609 h 5584874"/>
              <a:gd name="connsiteX313" fmla="*/ 4107767 w 6749234"/>
              <a:gd name="connsiteY313" fmla="*/ 4797083 h 5584874"/>
              <a:gd name="connsiteX314" fmla="*/ 4093699 w 6749234"/>
              <a:gd name="connsiteY314" fmla="*/ 5036234 h 5584874"/>
              <a:gd name="connsiteX315" fmla="*/ 4023360 w 6749234"/>
              <a:gd name="connsiteY315" fmla="*/ 5064369 h 5584874"/>
              <a:gd name="connsiteX316" fmla="*/ 3938954 w 6749234"/>
              <a:gd name="connsiteY316" fmla="*/ 5148775 h 5584874"/>
              <a:gd name="connsiteX317" fmla="*/ 3868616 w 6749234"/>
              <a:gd name="connsiteY317" fmla="*/ 5233181 h 5584874"/>
              <a:gd name="connsiteX318" fmla="*/ 3840480 w 6749234"/>
              <a:gd name="connsiteY318" fmla="*/ 5317588 h 5584874"/>
              <a:gd name="connsiteX319" fmla="*/ 3854548 w 6749234"/>
              <a:gd name="connsiteY319" fmla="*/ 5416061 h 5584874"/>
              <a:gd name="connsiteX320" fmla="*/ 3896751 w 6749234"/>
              <a:gd name="connsiteY320" fmla="*/ 5430129 h 5584874"/>
              <a:gd name="connsiteX321" fmla="*/ 3995225 w 6749234"/>
              <a:gd name="connsiteY321" fmla="*/ 5472332 h 5584874"/>
              <a:gd name="connsiteX322" fmla="*/ 4093699 w 6749234"/>
              <a:gd name="connsiteY322" fmla="*/ 5416061 h 5584874"/>
              <a:gd name="connsiteX323" fmla="*/ 4149970 w 6749234"/>
              <a:gd name="connsiteY323" fmla="*/ 5303520 h 5584874"/>
              <a:gd name="connsiteX324" fmla="*/ 4234376 w 6749234"/>
              <a:gd name="connsiteY324" fmla="*/ 5275384 h 5584874"/>
              <a:gd name="connsiteX325" fmla="*/ 4276579 w 6749234"/>
              <a:gd name="connsiteY325" fmla="*/ 5261317 h 5584874"/>
              <a:gd name="connsiteX326" fmla="*/ 4304714 w 6749234"/>
              <a:gd name="connsiteY326" fmla="*/ 5176911 h 5584874"/>
              <a:gd name="connsiteX327" fmla="*/ 4360985 w 6749234"/>
              <a:gd name="connsiteY327" fmla="*/ 5050301 h 5584874"/>
              <a:gd name="connsiteX328" fmla="*/ 4417256 w 6749234"/>
              <a:gd name="connsiteY328" fmla="*/ 5036234 h 5584874"/>
              <a:gd name="connsiteX329" fmla="*/ 4515730 w 6749234"/>
              <a:gd name="connsiteY329" fmla="*/ 5092504 h 5584874"/>
              <a:gd name="connsiteX330" fmla="*/ 4543865 w 6749234"/>
              <a:gd name="connsiteY330" fmla="*/ 5134708 h 5584874"/>
              <a:gd name="connsiteX331" fmla="*/ 4572000 w 6749234"/>
              <a:gd name="connsiteY331" fmla="*/ 5247249 h 5584874"/>
              <a:gd name="connsiteX332" fmla="*/ 4557933 w 6749234"/>
              <a:gd name="connsiteY332" fmla="*/ 5289452 h 5584874"/>
              <a:gd name="connsiteX333" fmla="*/ 4431324 w 6749234"/>
              <a:gd name="connsiteY333" fmla="*/ 5401994 h 5584874"/>
              <a:gd name="connsiteX334" fmla="*/ 4375053 w 6749234"/>
              <a:gd name="connsiteY334" fmla="*/ 5472332 h 5584874"/>
              <a:gd name="connsiteX335" fmla="*/ 4389120 w 6749234"/>
              <a:gd name="connsiteY335" fmla="*/ 5514535 h 5584874"/>
              <a:gd name="connsiteX336" fmla="*/ 4459459 w 6749234"/>
              <a:gd name="connsiteY336" fmla="*/ 5556738 h 5584874"/>
              <a:gd name="connsiteX337" fmla="*/ 4572000 w 6749234"/>
              <a:gd name="connsiteY337" fmla="*/ 5584874 h 5584874"/>
              <a:gd name="connsiteX338" fmla="*/ 4698610 w 6749234"/>
              <a:gd name="connsiteY338" fmla="*/ 5542671 h 5584874"/>
              <a:gd name="connsiteX339" fmla="*/ 4726745 w 6749234"/>
              <a:gd name="connsiteY339" fmla="*/ 5458264 h 5584874"/>
              <a:gd name="connsiteX340" fmla="*/ 4754880 w 6749234"/>
              <a:gd name="connsiteY340" fmla="*/ 5148775 h 5584874"/>
              <a:gd name="connsiteX341" fmla="*/ 4797084 w 6749234"/>
              <a:gd name="connsiteY341" fmla="*/ 5120640 h 5584874"/>
              <a:gd name="connsiteX342" fmla="*/ 4867422 w 6749234"/>
              <a:gd name="connsiteY342" fmla="*/ 5078437 h 5584874"/>
              <a:gd name="connsiteX343" fmla="*/ 4909625 w 6749234"/>
              <a:gd name="connsiteY343" fmla="*/ 5050301 h 5584874"/>
              <a:gd name="connsiteX344" fmla="*/ 4923693 w 6749234"/>
              <a:gd name="connsiteY344" fmla="*/ 4979963 h 5584874"/>
              <a:gd name="connsiteX345" fmla="*/ 4937760 w 6749234"/>
              <a:gd name="connsiteY345" fmla="*/ 4937760 h 5584874"/>
              <a:gd name="connsiteX346" fmla="*/ 4951828 w 6749234"/>
              <a:gd name="connsiteY346" fmla="*/ 4881489 h 5584874"/>
              <a:gd name="connsiteX347" fmla="*/ 6749225 w 6749234"/>
              <a:gd name="connsiteY347" fmla="*/ 4164834 h 5584874"/>
              <a:gd name="connsiteX348" fmla="*/ 4614204 w 6749234"/>
              <a:gd name="connsiteY348" fmla="*/ 0 h 5584874"/>
              <a:gd name="connsiteX349" fmla="*/ 1716260 w 6749234"/>
              <a:gd name="connsiteY349" fmla="*/ 14067 h 5584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</a:cxnLst>
            <a:rect l="l" t="t" r="r" b="b"/>
            <a:pathLst>
              <a:path w="6749234" h="5584874">
                <a:moveTo>
                  <a:pt x="1716260" y="14067"/>
                </a:moveTo>
                <a:cubicBezTo>
                  <a:pt x="1720949" y="37513"/>
                  <a:pt x="1706880" y="257908"/>
                  <a:pt x="1702191" y="323557"/>
                </a:cubicBezTo>
                <a:cubicBezTo>
                  <a:pt x="1697502" y="389206"/>
                  <a:pt x="1699094" y="381634"/>
                  <a:pt x="1688124" y="407963"/>
                </a:cubicBezTo>
                <a:cubicBezTo>
                  <a:pt x="1685795" y="413552"/>
                  <a:pt x="1631720" y="503702"/>
                  <a:pt x="1603717" y="520504"/>
                </a:cubicBezTo>
                <a:cubicBezTo>
                  <a:pt x="1567752" y="542083"/>
                  <a:pt x="1526073" y="553510"/>
                  <a:pt x="1491176" y="576775"/>
                </a:cubicBezTo>
                <a:cubicBezTo>
                  <a:pt x="1394766" y="641050"/>
                  <a:pt x="1514344" y="562296"/>
                  <a:pt x="1378634" y="647114"/>
                </a:cubicBezTo>
                <a:cubicBezTo>
                  <a:pt x="1343284" y="669208"/>
                  <a:pt x="1335639" y="682415"/>
                  <a:pt x="1294228" y="689317"/>
                </a:cubicBezTo>
                <a:cubicBezTo>
                  <a:pt x="1252343" y="696298"/>
                  <a:pt x="1209822" y="698695"/>
                  <a:pt x="1167619" y="703384"/>
                </a:cubicBezTo>
                <a:cubicBezTo>
                  <a:pt x="1153551" y="708073"/>
                  <a:pt x="1139674" y="713378"/>
                  <a:pt x="1125416" y="717452"/>
                </a:cubicBezTo>
                <a:cubicBezTo>
                  <a:pt x="1106826" y="722764"/>
                  <a:pt x="1087487" y="725406"/>
                  <a:pt x="1069145" y="731520"/>
                </a:cubicBezTo>
                <a:cubicBezTo>
                  <a:pt x="1043045" y="740220"/>
                  <a:pt x="988700" y="766316"/>
                  <a:pt x="956604" y="773723"/>
                </a:cubicBezTo>
                <a:cubicBezTo>
                  <a:pt x="910008" y="784476"/>
                  <a:pt x="862686" y="791838"/>
                  <a:pt x="815927" y="801858"/>
                </a:cubicBezTo>
                <a:cubicBezTo>
                  <a:pt x="797022" y="805909"/>
                  <a:pt x="777759" y="809137"/>
                  <a:pt x="759656" y="815926"/>
                </a:cubicBezTo>
                <a:cubicBezTo>
                  <a:pt x="740020" y="823289"/>
                  <a:pt x="722142" y="834683"/>
                  <a:pt x="703385" y="844061"/>
                </a:cubicBezTo>
                <a:cubicBezTo>
                  <a:pt x="689317" y="858129"/>
                  <a:pt x="677371" y="874700"/>
                  <a:pt x="661182" y="886264"/>
                </a:cubicBezTo>
                <a:cubicBezTo>
                  <a:pt x="531775" y="978698"/>
                  <a:pt x="680010" y="841653"/>
                  <a:pt x="548640" y="956603"/>
                </a:cubicBezTo>
                <a:cubicBezTo>
                  <a:pt x="528677" y="974071"/>
                  <a:pt x="513308" y="996588"/>
                  <a:pt x="492370" y="1012874"/>
                </a:cubicBezTo>
                <a:cubicBezTo>
                  <a:pt x="470787" y="1029661"/>
                  <a:pt x="445218" y="1040585"/>
                  <a:pt x="422031" y="1055077"/>
                </a:cubicBezTo>
                <a:cubicBezTo>
                  <a:pt x="407694" y="1064038"/>
                  <a:pt x="393030" y="1072650"/>
                  <a:pt x="379828" y="1083212"/>
                </a:cubicBezTo>
                <a:cubicBezTo>
                  <a:pt x="369471" y="1091498"/>
                  <a:pt x="362729" y="1103991"/>
                  <a:pt x="351693" y="1111348"/>
                </a:cubicBezTo>
                <a:cubicBezTo>
                  <a:pt x="334244" y="1122981"/>
                  <a:pt x="314179" y="1130105"/>
                  <a:pt x="295422" y="1139483"/>
                </a:cubicBezTo>
                <a:cubicBezTo>
                  <a:pt x="180369" y="1254536"/>
                  <a:pt x="234085" y="1210104"/>
                  <a:pt x="140677" y="1280160"/>
                </a:cubicBezTo>
                <a:cubicBezTo>
                  <a:pt x="135988" y="1298917"/>
                  <a:pt x="134226" y="1318660"/>
                  <a:pt x="126610" y="1336431"/>
                </a:cubicBezTo>
                <a:cubicBezTo>
                  <a:pt x="108120" y="1379575"/>
                  <a:pt x="86093" y="1385050"/>
                  <a:pt x="56271" y="1420837"/>
                </a:cubicBezTo>
                <a:cubicBezTo>
                  <a:pt x="23855" y="1459737"/>
                  <a:pt x="19889" y="1483658"/>
                  <a:pt x="0" y="1533378"/>
                </a:cubicBezTo>
                <a:cubicBezTo>
                  <a:pt x="6500" y="1562626"/>
                  <a:pt x="2060" y="1680537"/>
                  <a:pt x="70339" y="1688123"/>
                </a:cubicBezTo>
                <a:cubicBezTo>
                  <a:pt x="98688" y="1691273"/>
                  <a:pt x="126610" y="1678744"/>
                  <a:pt x="154745" y="1674055"/>
                </a:cubicBezTo>
                <a:lnTo>
                  <a:pt x="225084" y="1603717"/>
                </a:lnTo>
                <a:cubicBezTo>
                  <a:pt x="234463" y="1594338"/>
                  <a:pt x="242183" y="1582938"/>
                  <a:pt x="253219" y="1575581"/>
                </a:cubicBezTo>
                <a:lnTo>
                  <a:pt x="295422" y="1547446"/>
                </a:lnTo>
                <a:cubicBezTo>
                  <a:pt x="304800" y="1533378"/>
                  <a:pt x="315996" y="1520365"/>
                  <a:pt x="323557" y="1505243"/>
                </a:cubicBezTo>
                <a:cubicBezTo>
                  <a:pt x="330189" y="1491980"/>
                  <a:pt x="327140" y="1473525"/>
                  <a:pt x="337625" y="1463040"/>
                </a:cubicBezTo>
                <a:cubicBezTo>
                  <a:pt x="348110" y="1452555"/>
                  <a:pt x="365760" y="1453661"/>
                  <a:pt x="379828" y="1448972"/>
                </a:cubicBezTo>
                <a:cubicBezTo>
                  <a:pt x="393896" y="1434904"/>
                  <a:pt x="405842" y="1418332"/>
                  <a:pt x="422031" y="1406769"/>
                </a:cubicBezTo>
                <a:cubicBezTo>
                  <a:pt x="465737" y="1375551"/>
                  <a:pt x="485485" y="1378591"/>
                  <a:pt x="534573" y="1364566"/>
                </a:cubicBezTo>
                <a:cubicBezTo>
                  <a:pt x="677290" y="1323789"/>
                  <a:pt x="428652" y="1359211"/>
                  <a:pt x="815927" y="1336431"/>
                </a:cubicBezTo>
                <a:cubicBezTo>
                  <a:pt x="890209" y="1311670"/>
                  <a:pt x="849905" y="1334701"/>
                  <a:pt x="914400" y="1237957"/>
                </a:cubicBezTo>
                <a:lnTo>
                  <a:pt x="914400" y="1237957"/>
                </a:lnTo>
                <a:cubicBezTo>
                  <a:pt x="1065218" y="1137412"/>
                  <a:pt x="836324" y="1293993"/>
                  <a:pt x="998807" y="1167618"/>
                </a:cubicBezTo>
                <a:cubicBezTo>
                  <a:pt x="1025498" y="1146858"/>
                  <a:pt x="1083213" y="1111348"/>
                  <a:pt x="1083213" y="1111348"/>
                </a:cubicBezTo>
                <a:cubicBezTo>
                  <a:pt x="1092591" y="1097280"/>
                  <a:pt x="1098146" y="1079706"/>
                  <a:pt x="1111348" y="1069144"/>
                </a:cubicBezTo>
                <a:cubicBezTo>
                  <a:pt x="1154841" y="1034349"/>
                  <a:pt x="1305907" y="1068927"/>
                  <a:pt x="1308296" y="1069144"/>
                </a:cubicBezTo>
                <a:cubicBezTo>
                  <a:pt x="1317674" y="1083212"/>
                  <a:pt x="1334900" y="1094510"/>
                  <a:pt x="1336431" y="1111348"/>
                </a:cubicBezTo>
                <a:cubicBezTo>
                  <a:pt x="1339854" y="1148998"/>
                  <a:pt x="1333227" y="1187678"/>
                  <a:pt x="1322364" y="1223889"/>
                </a:cubicBezTo>
                <a:cubicBezTo>
                  <a:pt x="1318553" y="1236593"/>
                  <a:pt x="1306091" y="1246093"/>
                  <a:pt x="1294228" y="1252024"/>
                </a:cubicBezTo>
                <a:cubicBezTo>
                  <a:pt x="1221391" y="1288442"/>
                  <a:pt x="1257971" y="1245595"/>
                  <a:pt x="1195754" y="1280160"/>
                </a:cubicBezTo>
                <a:cubicBezTo>
                  <a:pt x="1172818" y="1292902"/>
                  <a:pt x="1082251" y="1355342"/>
                  <a:pt x="1055077" y="1378634"/>
                </a:cubicBezTo>
                <a:cubicBezTo>
                  <a:pt x="1039972" y="1391581"/>
                  <a:pt x="1026942" y="1406769"/>
                  <a:pt x="1012874" y="1420837"/>
                </a:cubicBezTo>
                <a:cubicBezTo>
                  <a:pt x="1008185" y="1434905"/>
                  <a:pt x="1005439" y="1449777"/>
                  <a:pt x="998807" y="1463040"/>
                </a:cubicBezTo>
                <a:cubicBezTo>
                  <a:pt x="977202" y="1506249"/>
                  <a:pt x="957104" y="1520756"/>
                  <a:pt x="914400" y="1547446"/>
                </a:cubicBezTo>
                <a:cubicBezTo>
                  <a:pt x="896617" y="1558560"/>
                  <a:pt x="878362" y="1570063"/>
                  <a:pt x="858130" y="1575581"/>
                </a:cubicBezTo>
                <a:cubicBezTo>
                  <a:pt x="826140" y="1584305"/>
                  <a:pt x="792481" y="1584960"/>
                  <a:pt x="759656" y="1589649"/>
                </a:cubicBezTo>
                <a:cubicBezTo>
                  <a:pt x="745588" y="1594338"/>
                  <a:pt x="731994" y="1600809"/>
                  <a:pt x="717453" y="1603717"/>
                </a:cubicBezTo>
                <a:cubicBezTo>
                  <a:pt x="684939" y="1610220"/>
                  <a:pt x="650435" y="1607299"/>
                  <a:pt x="618979" y="1617784"/>
                </a:cubicBezTo>
                <a:cubicBezTo>
                  <a:pt x="606396" y="1621978"/>
                  <a:pt x="603035" y="1640695"/>
                  <a:pt x="590844" y="1645920"/>
                </a:cubicBezTo>
                <a:cubicBezTo>
                  <a:pt x="568867" y="1655339"/>
                  <a:pt x="543951" y="1655299"/>
                  <a:pt x="520505" y="1659988"/>
                </a:cubicBezTo>
                <a:cubicBezTo>
                  <a:pt x="506437" y="1669366"/>
                  <a:pt x="493424" y="1680562"/>
                  <a:pt x="478302" y="1688123"/>
                </a:cubicBezTo>
                <a:cubicBezTo>
                  <a:pt x="465039" y="1694755"/>
                  <a:pt x="446584" y="1691706"/>
                  <a:pt x="436099" y="1702191"/>
                </a:cubicBezTo>
                <a:cubicBezTo>
                  <a:pt x="425614" y="1712676"/>
                  <a:pt x="431294" y="1732815"/>
                  <a:pt x="422031" y="1744394"/>
                </a:cubicBezTo>
                <a:cubicBezTo>
                  <a:pt x="411469" y="1757596"/>
                  <a:pt x="393896" y="1763151"/>
                  <a:pt x="379828" y="1772529"/>
                </a:cubicBezTo>
                <a:cubicBezTo>
                  <a:pt x="346836" y="1871501"/>
                  <a:pt x="396406" y="1755952"/>
                  <a:pt x="309490" y="1842868"/>
                </a:cubicBezTo>
                <a:cubicBezTo>
                  <a:pt x="294661" y="1857697"/>
                  <a:pt x="291759" y="1880930"/>
                  <a:pt x="281354" y="1899138"/>
                </a:cubicBezTo>
                <a:cubicBezTo>
                  <a:pt x="272966" y="1913817"/>
                  <a:pt x="262597" y="1927273"/>
                  <a:pt x="253219" y="1941341"/>
                </a:cubicBezTo>
                <a:cubicBezTo>
                  <a:pt x="257908" y="1964787"/>
                  <a:pt x="258704" y="1989363"/>
                  <a:pt x="267287" y="2011680"/>
                </a:cubicBezTo>
                <a:cubicBezTo>
                  <a:pt x="288449" y="2066702"/>
                  <a:pt x="306878" y="2116505"/>
                  <a:pt x="351693" y="2152357"/>
                </a:cubicBezTo>
                <a:cubicBezTo>
                  <a:pt x="364895" y="2162919"/>
                  <a:pt x="379828" y="2171114"/>
                  <a:pt x="393896" y="2180492"/>
                </a:cubicBezTo>
                <a:cubicBezTo>
                  <a:pt x="412653" y="2171114"/>
                  <a:pt x="430892" y="2160618"/>
                  <a:pt x="450167" y="2152357"/>
                </a:cubicBezTo>
                <a:cubicBezTo>
                  <a:pt x="463797" y="2146516"/>
                  <a:pt x="480665" y="2147393"/>
                  <a:pt x="492370" y="2138289"/>
                </a:cubicBezTo>
                <a:cubicBezTo>
                  <a:pt x="523778" y="2113861"/>
                  <a:pt x="548641" y="2082018"/>
                  <a:pt x="576776" y="2053883"/>
                </a:cubicBezTo>
                <a:cubicBezTo>
                  <a:pt x="588731" y="2041928"/>
                  <a:pt x="592956" y="2023635"/>
                  <a:pt x="604911" y="2011680"/>
                </a:cubicBezTo>
                <a:cubicBezTo>
                  <a:pt x="616866" y="1999725"/>
                  <a:pt x="633046" y="1992923"/>
                  <a:pt x="647114" y="1983544"/>
                </a:cubicBezTo>
                <a:cubicBezTo>
                  <a:pt x="670560" y="1988233"/>
                  <a:pt x="694256" y="1991813"/>
                  <a:pt x="717453" y="1997612"/>
                </a:cubicBezTo>
                <a:cubicBezTo>
                  <a:pt x="731839" y="2001209"/>
                  <a:pt x="744827" y="2011680"/>
                  <a:pt x="759656" y="2011680"/>
                </a:cubicBezTo>
                <a:cubicBezTo>
                  <a:pt x="778990" y="2011680"/>
                  <a:pt x="797170" y="2002301"/>
                  <a:pt x="815927" y="1997612"/>
                </a:cubicBezTo>
                <a:cubicBezTo>
                  <a:pt x="844062" y="1978855"/>
                  <a:pt x="873281" y="1961630"/>
                  <a:pt x="900333" y="1941341"/>
                </a:cubicBezTo>
                <a:cubicBezTo>
                  <a:pt x="919090" y="1927273"/>
                  <a:pt x="936247" y="1910770"/>
                  <a:pt x="956604" y="1899138"/>
                </a:cubicBezTo>
                <a:cubicBezTo>
                  <a:pt x="969479" y="1891781"/>
                  <a:pt x="984739" y="1889760"/>
                  <a:pt x="998807" y="1885071"/>
                </a:cubicBezTo>
                <a:cubicBezTo>
                  <a:pt x="1022253" y="1889760"/>
                  <a:pt x="1048385" y="1887275"/>
                  <a:pt x="1069145" y="1899138"/>
                </a:cubicBezTo>
                <a:cubicBezTo>
                  <a:pt x="1091602" y="1911971"/>
                  <a:pt x="1104127" y="1961883"/>
                  <a:pt x="1111348" y="1983544"/>
                </a:cubicBezTo>
                <a:cubicBezTo>
                  <a:pt x="1101970" y="2002301"/>
                  <a:pt x="1094846" y="2022366"/>
                  <a:pt x="1083213" y="2039815"/>
                </a:cubicBezTo>
                <a:cubicBezTo>
                  <a:pt x="1062749" y="2070511"/>
                  <a:pt x="1041094" y="2072569"/>
                  <a:pt x="1012874" y="2096086"/>
                </a:cubicBezTo>
                <a:cubicBezTo>
                  <a:pt x="997590" y="2108822"/>
                  <a:pt x="984739" y="2124221"/>
                  <a:pt x="970671" y="2138289"/>
                </a:cubicBezTo>
                <a:cubicBezTo>
                  <a:pt x="953362" y="2190218"/>
                  <a:pt x="954268" y="2197674"/>
                  <a:pt x="914400" y="2250831"/>
                </a:cubicBezTo>
                <a:cubicBezTo>
                  <a:pt x="902463" y="2266747"/>
                  <a:pt x="885144" y="2277929"/>
                  <a:pt x="872197" y="2293034"/>
                </a:cubicBezTo>
                <a:cubicBezTo>
                  <a:pt x="810877" y="2364574"/>
                  <a:pt x="858700" y="2339735"/>
                  <a:pt x="787791" y="2363372"/>
                </a:cubicBezTo>
                <a:cubicBezTo>
                  <a:pt x="783102" y="2391507"/>
                  <a:pt x="788841" y="2423590"/>
                  <a:pt x="773724" y="2447778"/>
                </a:cubicBezTo>
                <a:cubicBezTo>
                  <a:pt x="762609" y="2465561"/>
                  <a:pt x="737348" y="2469282"/>
                  <a:pt x="717453" y="2475914"/>
                </a:cubicBezTo>
                <a:cubicBezTo>
                  <a:pt x="686604" y="2486197"/>
                  <a:pt x="570933" y="2500864"/>
                  <a:pt x="548640" y="2504049"/>
                </a:cubicBezTo>
                <a:cubicBezTo>
                  <a:pt x="534572" y="2508738"/>
                  <a:pt x="520695" y="2514043"/>
                  <a:pt x="506437" y="2518117"/>
                </a:cubicBezTo>
                <a:cubicBezTo>
                  <a:pt x="487847" y="2523428"/>
                  <a:pt x="467938" y="2524568"/>
                  <a:pt x="450167" y="2532184"/>
                </a:cubicBezTo>
                <a:cubicBezTo>
                  <a:pt x="419114" y="2545493"/>
                  <a:pt x="402516" y="2565768"/>
                  <a:pt x="379828" y="2588455"/>
                </a:cubicBezTo>
                <a:cubicBezTo>
                  <a:pt x="384517" y="2611901"/>
                  <a:pt x="376989" y="2641887"/>
                  <a:pt x="393896" y="2658794"/>
                </a:cubicBezTo>
                <a:cubicBezTo>
                  <a:pt x="410803" y="2675701"/>
                  <a:pt x="441166" y="2666570"/>
                  <a:pt x="464234" y="2672861"/>
                </a:cubicBezTo>
                <a:cubicBezTo>
                  <a:pt x="492846" y="2680664"/>
                  <a:pt x="520505" y="2691619"/>
                  <a:pt x="548640" y="2700997"/>
                </a:cubicBezTo>
                <a:lnTo>
                  <a:pt x="633047" y="2729132"/>
                </a:lnTo>
                <a:cubicBezTo>
                  <a:pt x="666376" y="2762462"/>
                  <a:pt x="697863" y="2797629"/>
                  <a:pt x="745588" y="2813538"/>
                </a:cubicBezTo>
                <a:lnTo>
                  <a:pt x="787791" y="2827606"/>
                </a:lnTo>
                <a:cubicBezTo>
                  <a:pt x="848179" y="2807477"/>
                  <a:pt x="867595" y="2814986"/>
                  <a:pt x="900333" y="2771335"/>
                </a:cubicBezTo>
                <a:cubicBezTo>
                  <a:pt x="920622" y="2744283"/>
                  <a:pt x="956604" y="2686929"/>
                  <a:pt x="956604" y="2686929"/>
                </a:cubicBezTo>
                <a:cubicBezTo>
                  <a:pt x="961293" y="2649415"/>
                  <a:pt x="965325" y="2611814"/>
                  <a:pt x="970671" y="2574388"/>
                </a:cubicBezTo>
                <a:cubicBezTo>
                  <a:pt x="974705" y="2546151"/>
                  <a:pt x="969621" y="2514169"/>
                  <a:pt x="984739" y="2489981"/>
                </a:cubicBezTo>
                <a:cubicBezTo>
                  <a:pt x="993887" y="2475344"/>
                  <a:pt x="1063815" y="2454244"/>
                  <a:pt x="1083213" y="2447778"/>
                </a:cubicBezTo>
                <a:cubicBezTo>
                  <a:pt x="1101970" y="2419643"/>
                  <a:pt x="1115574" y="2387282"/>
                  <a:pt x="1139484" y="2363372"/>
                </a:cubicBezTo>
                <a:lnTo>
                  <a:pt x="1223890" y="2278966"/>
                </a:lnTo>
                <a:cubicBezTo>
                  <a:pt x="1259248" y="2172888"/>
                  <a:pt x="1211552" y="2303642"/>
                  <a:pt x="1266093" y="2194560"/>
                </a:cubicBezTo>
                <a:cubicBezTo>
                  <a:pt x="1302618" y="2121510"/>
                  <a:pt x="1253339" y="2179178"/>
                  <a:pt x="1308296" y="2124221"/>
                </a:cubicBezTo>
                <a:cubicBezTo>
                  <a:pt x="1310776" y="2099422"/>
                  <a:pt x="1316478" y="1973831"/>
                  <a:pt x="1336431" y="1927274"/>
                </a:cubicBezTo>
                <a:cubicBezTo>
                  <a:pt x="1341852" y="1914626"/>
                  <a:pt x="1376203" y="1865185"/>
                  <a:pt x="1392702" y="1856935"/>
                </a:cubicBezTo>
                <a:cubicBezTo>
                  <a:pt x="1419228" y="1843672"/>
                  <a:pt x="1448973" y="1838178"/>
                  <a:pt x="1477108" y="1828800"/>
                </a:cubicBezTo>
                <a:cubicBezTo>
                  <a:pt x="1577317" y="1795397"/>
                  <a:pt x="1504513" y="1815870"/>
                  <a:pt x="1702191" y="1800664"/>
                </a:cubicBezTo>
                <a:cubicBezTo>
                  <a:pt x="1735521" y="1767335"/>
                  <a:pt x="1770688" y="1735848"/>
                  <a:pt x="1786597" y="1688123"/>
                </a:cubicBezTo>
                <a:cubicBezTo>
                  <a:pt x="1791286" y="1674055"/>
                  <a:pt x="1792440" y="1658258"/>
                  <a:pt x="1800665" y="1645920"/>
                </a:cubicBezTo>
                <a:cubicBezTo>
                  <a:pt x="1814185" y="1625641"/>
                  <a:pt x="1860851" y="1585961"/>
                  <a:pt x="1885071" y="1575581"/>
                </a:cubicBezTo>
                <a:cubicBezTo>
                  <a:pt x="1902842" y="1567965"/>
                  <a:pt x="1922752" y="1566825"/>
                  <a:pt x="1941342" y="1561514"/>
                </a:cubicBezTo>
                <a:cubicBezTo>
                  <a:pt x="1955600" y="1557440"/>
                  <a:pt x="1969477" y="1552135"/>
                  <a:pt x="1983545" y="1547446"/>
                </a:cubicBezTo>
                <a:cubicBezTo>
                  <a:pt x="2002302" y="1552135"/>
                  <a:pt x="2022523" y="1552867"/>
                  <a:pt x="2039816" y="1561514"/>
                </a:cubicBezTo>
                <a:cubicBezTo>
                  <a:pt x="2075910" y="1579561"/>
                  <a:pt x="2110134" y="1617764"/>
                  <a:pt x="2138290" y="1645920"/>
                </a:cubicBezTo>
                <a:cubicBezTo>
                  <a:pt x="2149390" y="1679222"/>
                  <a:pt x="2172240" y="1724510"/>
                  <a:pt x="2138290" y="1758461"/>
                </a:cubicBezTo>
                <a:cubicBezTo>
                  <a:pt x="2138284" y="1758467"/>
                  <a:pt x="2032785" y="1793629"/>
                  <a:pt x="2011680" y="1800664"/>
                </a:cubicBezTo>
                <a:lnTo>
                  <a:pt x="1969477" y="1814732"/>
                </a:lnTo>
                <a:lnTo>
                  <a:pt x="1927274" y="1828800"/>
                </a:lnTo>
                <a:cubicBezTo>
                  <a:pt x="1922585" y="1852246"/>
                  <a:pt x="1917484" y="1875613"/>
                  <a:pt x="1913207" y="1899138"/>
                </a:cubicBezTo>
                <a:cubicBezTo>
                  <a:pt x="1908105" y="1927201"/>
                  <a:pt x="1905115" y="1955654"/>
                  <a:pt x="1899139" y="1983544"/>
                </a:cubicBezTo>
                <a:cubicBezTo>
                  <a:pt x="1888835" y="2031630"/>
                  <a:pt x="1891128" y="2095265"/>
                  <a:pt x="1842868" y="2124221"/>
                </a:cubicBezTo>
                <a:cubicBezTo>
                  <a:pt x="1830152" y="2131850"/>
                  <a:pt x="1815051" y="2134692"/>
                  <a:pt x="1800665" y="2138289"/>
                </a:cubicBezTo>
                <a:cubicBezTo>
                  <a:pt x="1777469" y="2144088"/>
                  <a:pt x="1753668" y="2147170"/>
                  <a:pt x="1730327" y="2152357"/>
                </a:cubicBezTo>
                <a:cubicBezTo>
                  <a:pt x="1711453" y="2156551"/>
                  <a:pt x="1692813" y="2161735"/>
                  <a:pt x="1674056" y="2166424"/>
                </a:cubicBezTo>
                <a:cubicBezTo>
                  <a:pt x="1625725" y="2198646"/>
                  <a:pt x="1523903" y="2265046"/>
                  <a:pt x="1505244" y="2293034"/>
                </a:cubicBezTo>
                <a:lnTo>
                  <a:pt x="1448973" y="2377440"/>
                </a:lnTo>
                <a:cubicBezTo>
                  <a:pt x="1431884" y="2445793"/>
                  <a:pt x="1432334" y="2437639"/>
                  <a:pt x="1420837" y="2518117"/>
                </a:cubicBezTo>
                <a:cubicBezTo>
                  <a:pt x="1418533" y="2534245"/>
                  <a:pt x="1413390" y="2638380"/>
                  <a:pt x="1392702" y="2672861"/>
                </a:cubicBezTo>
                <a:cubicBezTo>
                  <a:pt x="1385878" y="2684234"/>
                  <a:pt x="1372852" y="2690640"/>
                  <a:pt x="1364567" y="2700997"/>
                </a:cubicBezTo>
                <a:cubicBezTo>
                  <a:pt x="1354005" y="2714199"/>
                  <a:pt x="1349155" y="2732066"/>
                  <a:pt x="1336431" y="2743200"/>
                </a:cubicBezTo>
                <a:cubicBezTo>
                  <a:pt x="1310983" y="2765467"/>
                  <a:pt x="1280160" y="2780714"/>
                  <a:pt x="1252025" y="2799471"/>
                </a:cubicBezTo>
                <a:cubicBezTo>
                  <a:pt x="1197485" y="2835831"/>
                  <a:pt x="1225860" y="2822260"/>
                  <a:pt x="1167619" y="2841674"/>
                </a:cubicBezTo>
                <a:cubicBezTo>
                  <a:pt x="1123033" y="2908553"/>
                  <a:pt x="1144831" y="2867837"/>
                  <a:pt x="1111348" y="2968283"/>
                </a:cubicBezTo>
                <a:lnTo>
                  <a:pt x="1097280" y="3010486"/>
                </a:lnTo>
                <a:cubicBezTo>
                  <a:pt x="1101969" y="3029243"/>
                  <a:pt x="1098970" y="3051904"/>
                  <a:pt x="1111348" y="3066757"/>
                </a:cubicBezTo>
                <a:cubicBezTo>
                  <a:pt x="1137729" y="3098414"/>
                  <a:pt x="1222288" y="3104004"/>
                  <a:pt x="1252025" y="3108960"/>
                </a:cubicBezTo>
                <a:cubicBezTo>
                  <a:pt x="1312985" y="3104271"/>
                  <a:pt x="1374237" y="3102476"/>
                  <a:pt x="1434905" y="3094892"/>
                </a:cubicBezTo>
                <a:cubicBezTo>
                  <a:pt x="1449619" y="3093053"/>
                  <a:pt x="1466622" y="3091309"/>
                  <a:pt x="1477108" y="3080824"/>
                </a:cubicBezTo>
                <a:cubicBezTo>
                  <a:pt x="1490531" y="3067401"/>
                  <a:pt x="1513706" y="3004773"/>
                  <a:pt x="1519311" y="2982351"/>
                </a:cubicBezTo>
                <a:cubicBezTo>
                  <a:pt x="1525110" y="2959154"/>
                  <a:pt x="1522043" y="2933065"/>
                  <a:pt x="1533379" y="2912012"/>
                </a:cubicBezTo>
                <a:cubicBezTo>
                  <a:pt x="1625281" y="2741338"/>
                  <a:pt x="1579724" y="2841566"/>
                  <a:pt x="1659988" y="2771335"/>
                </a:cubicBezTo>
                <a:cubicBezTo>
                  <a:pt x="1684942" y="2749500"/>
                  <a:pt x="1730327" y="2700997"/>
                  <a:pt x="1730327" y="2700997"/>
                </a:cubicBezTo>
                <a:cubicBezTo>
                  <a:pt x="1739705" y="2663483"/>
                  <a:pt x="1753237" y="2626769"/>
                  <a:pt x="1758462" y="2588455"/>
                </a:cubicBezTo>
                <a:cubicBezTo>
                  <a:pt x="1767355" y="2523242"/>
                  <a:pt x="1755572" y="2455102"/>
                  <a:pt x="1772530" y="2391508"/>
                </a:cubicBezTo>
                <a:cubicBezTo>
                  <a:pt x="1776351" y="2377180"/>
                  <a:pt x="1800475" y="2381514"/>
                  <a:pt x="1814733" y="2377440"/>
                </a:cubicBezTo>
                <a:cubicBezTo>
                  <a:pt x="1833323" y="2372128"/>
                  <a:pt x="1852414" y="2368684"/>
                  <a:pt x="1871004" y="2363372"/>
                </a:cubicBezTo>
                <a:cubicBezTo>
                  <a:pt x="1953508" y="2339799"/>
                  <a:pt x="1873207" y="2362271"/>
                  <a:pt x="1955410" y="2321169"/>
                </a:cubicBezTo>
                <a:cubicBezTo>
                  <a:pt x="2071895" y="2262926"/>
                  <a:pt x="1918868" y="2359597"/>
                  <a:pt x="2039816" y="2278966"/>
                </a:cubicBezTo>
                <a:cubicBezTo>
                  <a:pt x="2093203" y="2198885"/>
                  <a:pt x="2036978" y="2264510"/>
                  <a:pt x="2110154" y="2222695"/>
                </a:cubicBezTo>
                <a:cubicBezTo>
                  <a:pt x="2152264" y="2198632"/>
                  <a:pt x="2175367" y="2171550"/>
                  <a:pt x="2208628" y="2138289"/>
                </a:cubicBezTo>
                <a:cubicBezTo>
                  <a:pt x="2241453" y="2142978"/>
                  <a:pt x="2276316" y="2140042"/>
                  <a:pt x="2307102" y="2152357"/>
                </a:cubicBezTo>
                <a:cubicBezTo>
                  <a:pt x="2387114" y="2184362"/>
                  <a:pt x="2333786" y="2248225"/>
                  <a:pt x="2321170" y="2307101"/>
                </a:cubicBezTo>
                <a:cubicBezTo>
                  <a:pt x="2315193" y="2334992"/>
                  <a:pt x="2316122" y="2364448"/>
                  <a:pt x="2307102" y="2391508"/>
                </a:cubicBezTo>
                <a:cubicBezTo>
                  <a:pt x="2301756" y="2407548"/>
                  <a:pt x="2289529" y="2420509"/>
                  <a:pt x="2278967" y="2433711"/>
                </a:cubicBezTo>
                <a:cubicBezTo>
                  <a:pt x="2258822" y="2458892"/>
                  <a:pt x="2218007" y="2488418"/>
                  <a:pt x="2194560" y="2504049"/>
                </a:cubicBezTo>
                <a:cubicBezTo>
                  <a:pt x="2085082" y="2577035"/>
                  <a:pt x="2118746" y="2562146"/>
                  <a:pt x="2039816" y="2588455"/>
                </a:cubicBezTo>
                <a:cubicBezTo>
                  <a:pt x="2035127" y="2602523"/>
                  <a:pt x="2029822" y="2616400"/>
                  <a:pt x="2025748" y="2630658"/>
                </a:cubicBezTo>
                <a:cubicBezTo>
                  <a:pt x="1990411" y="2754333"/>
                  <a:pt x="2031347" y="2627924"/>
                  <a:pt x="1997613" y="2729132"/>
                </a:cubicBezTo>
                <a:cubicBezTo>
                  <a:pt x="1994975" y="2750237"/>
                  <a:pt x="1990296" y="2847444"/>
                  <a:pt x="1969477" y="2883877"/>
                </a:cubicBezTo>
                <a:cubicBezTo>
                  <a:pt x="1957844" y="2904234"/>
                  <a:pt x="1944798" y="2924571"/>
                  <a:pt x="1927274" y="2940148"/>
                </a:cubicBezTo>
                <a:cubicBezTo>
                  <a:pt x="1902001" y="2962613"/>
                  <a:pt x="1842868" y="2996418"/>
                  <a:pt x="1842868" y="2996418"/>
                </a:cubicBezTo>
                <a:cubicBezTo>
                  <a:pt x="1838179" y="3015175"/>
                  <a:pt x="1836416" y="3034918"/>
                  <a:pt x="1828800" y="3052689"/>
                </a:cubicBezTo>
                <a:cubicBezTo>
                  <a:pt x="1822140" y="3068229"/>
                  <a:pt x="1808226" y="3079770"/>
                  <a:pt x="1800665" y="3094892"/>
                </a:cubicBezTo>
                <a:cubicBezTo>
                  <a:pt x="1794033" y="3108155"/>
                  <a:pt x="1791286" y="3123027"/>
                  <a:pt x="1786597" y="3137095"/>
                </a:cubicBezTo>
                <a:cubicBezTo>
                  <a:pt x="1798995" y="3211480"/>
                  <a:pt x="1779570" y="3221504"/>
                  <a:pt x="1842868" y="3249637"/>
                </a:cubicBezTo>
                <a:cubicBezTo>
                  <a:pt x="1869969" y="3261682"/>
                  <a:pt x="1927274" y="3277772"/>
                  <a:pt x="1927274" y="3277772"/>
                </a:cubicBezTo>
                <a:cubicBezTo>
                  <a:pt x="1955409" y="3273083"/>
                  <a:pt x="1986168" y="3276460"/>
                  <a:pt x="2011680" y="3263704"/>
                </a:cubicBezTo>
                <a:cubicBezTo>
                  <a:pt x="2040314" y="3249387"/>
                  <a:pt x="2062454" y="3145341"/>
                  <a:pt x="2067951" y="3137095"/>
                </a:cubicBezTo>
                <a:cubicBezTo>
                  <a:pt x="2086708" y="3108960"/>
                  <a:pt x="2113529" y="3084768"/>
                  <a:pt x="2124222" y="3052689"/>
                </a:cubicBezTo>
                <a:cubicBezTo>
                  <a:pt x="2133600" y="3024554"/>
                  <a:pt x="2136639" y="2993432"/>
                  <a:pt x="2152357" y="2968283"/>
                </a:cubicBezTo>
                <a:cubicBezTo>
                  <a:pt x="2177445" y="2928142"/>
                  <a:pt x="2265495" y="2930014"/>
                  <a:pt x="2293034" y="2926080"/>
                </a:cubicBezTo>
                <a:cubicBezTo>
                  <a:pt x="2319204" y="2899910"/>
                  <a:pt x="2331558" y="2891234"/>
                  <a:pt x="2349305" y="2855741"/>
                </a:cubicBezTo>
                <a:cubicBezTo>
                  <a:pt x="2355937" y="2842478"/>
                  <a:pt x="2356741" y="2826801"/>
                  <a:pt x="2363373" y="2813538"/>
                </a:cubicBezTo>
                <a:cubicBezTo>
                  <a:pt x="2417914" y="2704456"/>
                  <a:pt x="2370216" y="2835211"/>
                  <a:pt x="2405576" y="2729132"/>
                </a:cubicBezTo>
                <a:cubicBezTo>
                  <a:pt x="2438401" y="2733821"/>
                  <a:pt x="2475065" y="2727097"/>
                  <a:pt x="2504050" y="2743200"/>
                </a:cubicBezTo>
                <a:cubicBezTo>
                  <a:pt x="2549240" y="2768306"/>
                  <a:pt x="2529785" y="2855875"/>
                  <a:pt x="2518117" y="2883877"/>
                </a:cubicBezTo>
                <a:cubicBezTo>
                  <a:pt x="2505112" y="2915090"/>
                  <a:pt x="2472540" y="2936204"/>
                  <a:pt x="2461847" y="2968283"/>
                </a:cubicBezTo>
                <a:lnTo>
                  <a:pt x="2433711" y="3052689"/>
                </a:lnTo>
                <a:cubicBezTo>
                  <a:pt x="2429022" y="3066757"/>
                  <a:pt x="2425151" y="3081124"/>
                  <a:pt x="2419644" y="3094892"/>
                </a:cubicBezTo>
                <a:cubicBezTo>
                  <a:pt x="2410265" y="3118338"/>
                  <a:pt x="2406660" y="3145029"/>
                  <a:pt x="2391508" y="3165231"/>
                </a:cubicBezTo>
                <a:cubicBezTo>
                  <a:pt x="2365943" y="3199318"/>
                  <a:pt x="2330558" y="3210780"/>
                  <a:pt x="2293034" y="3221501"/>
                </a:cubicBezTo>
                <a:cubicBezTo>
                  <a:pt x="2274444" y="3226812"/>
                  <a:pt x="2255521" y="3230880"/>
                  <a:pt x="2236764" y="3235569"/>
                </a:cubicBezTo>
                <a:cubicBezTo>
                  <a:pt x="2090431" y="3381899"/>
                  <a:pt x="2283927" y="3182889"/>
                  <a:pt x="2166425" y="3319975"/>
                </a:cubicBezTo>
                <a:cubicBezTo>
                  <a:pt x="2149162" y="3340115"/>
                  <a:pt x="2110154" y="3376246"/>
                  <a:pt x="2110154" y="3376246"/>
                </a:cubicBezTo>
                <a:lnTo>
                  <a:pt x="2067951" y="3502855"/>
                </a:lnTo>
                <a:cubicBezTo>
                  <a:pt x="2063262" y="3516923"/>
                  <a:pt x="2062110" y="3532720"/>
                  <a:pt x="2053884" y="3545058"/>
                </a:cubicBezTo>
                <a:cubicBezTo>
                  <a:pt x="2044505" y="3559126"/>
                  <a:pt x="2033309" y="3572139"/>
                  <a:pt x="2025748" y="3587261"/>
                </a:cubicBezTo>
                <a:cubicBezTo>
                  <a:pt x="2019116" y="3600524"/>
                  <a:pt x="2023259" y="3620201"/>
                  <a:pt x="2011680" y="3629464"/>
                </a:cubicBezTo>
                <a:cubicBezTo>
                  <a:pt x="1996583" y="3641542"/>
                  <a:pt x="1974000" y="3638220"/>
                  <a:pt x="1955410" y="3643532"/>
                </a:cubicBezTo>
                <a:cubicBezTo>
                  <a:pt x="1941152" y="3647606"/>
                  <a:pt x="1927275" y="3652911"/>
                  <a:pt x="1913207" y="3657600"/>
                </a:cubicBezTo>
                <a:cubicBezTo>
                  <a:pt x="1894450" y="3671668"/>
                  <a:pt x="1871946" y="3681791"/>
                  <a:pt x="1856936" y="3699803"/>
                </a:cubicBezTo>
                <a:cubicBezTo>
                  <a:pt x="1847443" y="3711195"/>
                  <a:pt x="1849500" y="3728743"/>
                  <a:pt x="1842868" y="3742006"/>
                </a:cubicBezTo>
                <a:cubicBezTo>
                  <a:pt x="1835307" y="3757128"/>
                  <a:pt x="1824111" y="3770141"/>
                  <a:pt x="1814733" y="3784209"/>
                </a:cubicBezTo>
                <a:cubicBezTo>
                  <a:pt x="1797320" y="3853859"/>
                  <a:pt x="1774223" y="3919991"/>
                  <a:pt x="1814733" y="3995224"/>
                </a:cubicBezTo>
                <a:cubicBezTo>
                  <a:pt x="1828794" y="4021336"/>
                  <a:pt x="1874463" y="4006909"/>
                  <a:pt x="1899139" y="4023360"/>
                </a:cubicBezTo>
                <a:lnTo>
                  <a:pt x="1941342" y="4051495"/>
                </a:lnTo>
                <a:cubicBezTo>
                  <a:pt x="2016370" y="4046806"/>
                  <a:pt x="2092274" y="4049787"/>
                  <a:pt x="2166425" y="4037428"/>
                </a:cubicBezTo>
                <a:cubicBezTo>
                  <a:pt x="2201103" y="4031648"/>
                  <a:pt x="2222626" y="3924992"/>
                  <a:pt x="2222696" y="3924886"/>
                </a:cubicBezTo>
                <a:cubicBezTo>
                  <a:pt x="2273916" y="3848057"/>
                  <a:pt x="2258047" y="3848415"/>
                  <a:pt x="2321170" y="3812344"/>
                </a:cubicBezTo>
                <a:cubicBezTo>
                  <a:pt x="2339378" y="3801940"/>
                  <a:pt x="2358683" y="3793587"/>
                  <a:pt x="2377440" y="3784209"/>
                </a:cubicBezTo>
                <a:cubicBezTo>
                  <a:pt x="2386819" y="3765452"/>
                  <a:pt x="2400058" y="3748170"/>
                  <a:pt x="2405576" y="3727938"/>
                </a:cubicBezTo>
                <a:cubicBezTo>
                  <a:pt x="2424687" y="3657866"/>
                  <a:pt x="2411943" y="3624429"/>
                  <a:pt x="2433711" y="3559126"/>
                </a:cubicBezTo>
                <a:cubicBezTo>
                  <a:pt x="2446510" y="3520730"/>
                  <a:pt x="2478135" y="3476201"/>
                  <a:pt x="2504050" y="3446584"/>
                </a:cubicBezTo>
                <a:cubicBezTo>
                  <a:pt x="2521517" y="3426621"/>
                  <a:pt x="2538735" y="3405732"/>
                  <a:pt x="2560320" y="3390314"/>
                </a:cubicBezTo>
                <a:cubicBezTo>
                  <a:pt x="2572387" y="3381695"/>
                  <a:pt x="2588456" y="3380935"/>
                  <a:pt x="2602524" y="3376246"/>
                </a:cubicBezTo>
                <a:cubicBezTo>
                  <a:pt x="2621607" y="3347621"/>
                  <a:pt x="2640465" y="3327353"/>
                  <a:pt x="2644727" y="3291840"/>
                </a:cubicBezTo>
                <a:cubicBezTo>
                  <a:pt x="2657069" y="3188989"/>
                  <a:pt x="2586672" y="3039812"/>
                  <a:pt x="2672862" y="2982351"/>
                </a:cubicBezTo>
                <a:cubicBezTo>
                  <a:pt x="2686930" y="2972972"/>
                  <a:pt x="2701307" y="2964042"/>
                  <a:pt x="2715065" y="2954215"/>
                </a:cubicBezTo>
                <a:cubicBezTo>
                  <a:pt x="2734144" y="2940587"/>
                  <a:pt x="2750365" y="2922497"/>
                  <a:pt x="2771336" y="2912012"/>
                </a:cubicBezTo>
                <a:cubicBezTo>
                  <a:pt x="2797862" y="2898749"/>
                  <a:pt x="2855742" y="2883877"/>
                  <a:pt x="2855742" y="2883877"/>
                </a:cubicBezTo>
                <a:cubicBezTo>
                  <a:pt x="2860431" y="2897945"/>
                  <a:pt x="2865736" y="2911822"/>
                  <a:pt x="2869810" y="2926080"/>
                </a:cubicBezTo>
                <a:cubicBezTo>
                  <a:pt x="2905138" y="3049729"/>
                  <a:pt x="2864215" y="2923366"/>
                  <a:pt x="2897945" y="3024554"/>
                </a:cubicBezTo>
                <a:cubicBezTo>
                  <a:pt x="2889700" y="3074026"/>
                  <a:pt x="2889817" y="3124340"/>
                  <a:pt x="2855742" y="3165231"/>
                </a:cubicBezTo>
                <a:cubicBezTo>
                  <a:pt x="2844918" y="3178219"/>
                  <a:pt x="2827607" y="3183988"/>
                  <a:pt x="2813539" y="3193366"/>
                </a:cubicBezTo>
                <a:cubicBezTo>
                  <a:pt x="2804161" y="3216812"/>
                  <a:pt x="2797933" y="3241779"/>
                  <a:pt x="2785404" y="3263704"/>
                </a:cubicBezTo>
                <a:cubicBezTo>
                  <a:pt x="2778823" y="3275220"/>
                  <a:pt x="2763200" y="3279977"/>
                  <a:pt x="2757268" y="3291840"/>
                </a:cubicBezTo>
                <a:cubicBezTo>
                  <a:pt x="2744005" y="3318366"/>
                  <a:pt x="2729133" y="3376246"/>
                  <a:pt x="2729133" y="3376246"/>
                </a:cubicBezTo>
                <a:cubicBezTo>
                  <a:pt x="2733822" y="3395003"/>
                  <a:pt x="2737644" y="3413998"/>
                  <a:pt x="2743200" y="3432517"/>
                </a:cubicBezTo>
                <a:cubicBezTo>
                  <a:pt x="2751722" y="3460924"/>
                  <a:pt x="2771336" y="3516923"/>
                  <a:pt x="2771336" y="3516923"/>
                </a:cubicBezTo>
                <a:cubicBezTo>
                  <a:pt x="2766647" y="3530991"/>
                  <a:pt x="2760176" y="3544585"/>
                  <a:pt x="2757268" y="3559126"/>
                </a:cubicBezTo>
                <a:cubicBezTo>
                  <a:pt x="2750765" y="3591640"/>
                  <a:pt x="2756667" y="3627300"/>
                  <a:pt x="2743200" y="3657600"/>
                </a:cubicBezTo>
                <a:cubicBezTo>
                  <a:pt x="2736333" y="3673050"/>
                  <a:pt x="2713985" y="3674911"/>
                  <a:pt x="2700997" y="3685735"/>
                </a:cubicBezTo>
                <a:cubicBezTo>
                  <a:pt x="2658764" y="3720929"/>
                  <a:pt x="2655207" y="3743799"/>
                  <a:pt x="2602524" y="3770141"/>
                </a:cubicBezTo>
                <a:cubicBezTo>
                  <a:pt x="2585231" y="3778788"/>
                  <a:pt x="2565010" y="3779520"/>
                  <a:pt x="2546253" y="3784209"/>
                </a:cubicBezTo>
                <a:cubicBezTo>
                  <a:pt x="2536874" y="3793587"/>
                  <a:pt x="2525474" y="3801308"/>
                  <a:pt x="2518117" y="3812344"/>
                </a:cubicBezTo>
                <a:cubicBezTo>
                  <a:pt x="2494941" y="3847108"/>
                  <a:pt x="2488418" y="3873307"/>
                  <a:pt x="2475914" y="3910818"/>
                </a:cubicBezTo>
                <a:cubicBezTo>
                  <a:pt x="2480603" y="3957710"/>
                  <a:pt x="2479385" y="4005576"/>
                  <a:pt x="2489982" y="4051495"/>
                </a:cubicBezTo>
                <a:cubicBezTo>
                  <a:pt x="2493784" y="4067969"/>
                  <a:pt x="2507555" y="4080496"/>
                  <a:pt x="2518117" y="4093698"/>
                </a:cubicBezTo>
                <a:cubicBezTo>
                  <a:pt x="2526403" y="4104055"/>
                  <a:pt x="2534390" y="4115902"/>
                  <a:pt x="2546253" y="4121834"/>
                </a:cubicBezTo>
                <a:cubicBezTo>
                  <a:pt x="2563546" y="4130480"/>
                  <a:pt x="2583934" y="4130590"/>
                  <a:pt x="2602524" y="4135901"/>
                </a:cubicBezTo>
                <a:cubicBezTo>
                  <a:pt x="2616782" y="4139975"/>
                  <a:pt x="2630659" y="4145280"/>
                  <a:pt x="2644727" y="4149969"/>
                </a:cubicBezTo>
                <a:cubicBezTo>
                  <a:pt x="2757268" y="4145280"/>
                  <a:pt x="2870454" y="4148812"/>
                  <a:pt x="2982351" y="4135901"/>
                </a:cubicBezTo>
                <a:cubicBezTo>
                  <a:pt x="2995527" y="4134381"/>
                  <a:pt x="3003663" y="4119139"/>
                  <a:pt x="3010487" y="4107766"/>
                </a:cubicBezTo>
                <a:cubicBezTo>
                  <a:pt x="3065273" y="4016457"/>
                  <a:pt x="2981399" y="4108716"/>
                  <a:pt x="3052690" y="4037428"/>
                </a:cubicBezTo>
                <a:cubicBezTo>
                  <a:pt x="3062068" y="4009292"/>
                  <a:pt x="3077146" y="3982449"/>
                  <a:pt x="3080825" y="3953021"/>
                </a:cubicBezTo>
                <a:cubicBezTo>
                  <a:pt x="3085514" y="3915507"/>
                  <a:pt x="3082938" y="3876346"/>
                  <a:pt x="3094893" y="3840480"/>
                </a:cubicBezTo>
                <a:cubicBezTo>
                  <a:pt x="3106601" y="3805356"/>
                  <a:pt x="3156521" y="3769339"/>
                  <a:pt x="3179299" y="3742006"/>
                </a:cubicBezTo>
                <a:cubicBezTo>
                  <a:pt x="3190123" y="3729018"/>
                  <a:pt x="3196431" y="3712640"/>
                  <a:pt x="3207434" y="3699803"/>
                </a:cubicBezTo>
                <a:cubicBezTo>
                  <a:pt x="3252687" y="3647007"/>
                  <a:pt x="3260412" y="3640924"/>
                  <a:pt x="3319976" y="3615397"/>
                </a:cubicBezTo>
                <a:cubicBezTo>
                  <a:pt x="3333606" y="3609556"/>
                  <a:pt x="3348111" y="3606018"/>
                  <a:pt x="3362179" y="3601329"/>
                </a:cubicBezTo>
                <a:cubicBezTo>
                  <a:pt x="3385625" y="3606018"/>
                  <a:pt x="3410540" y="3605978"/>
                  <a:pt x="3432517" y="3615397"/>
                </a:cubicBezTo>
                <a:cubicBezTo>
                  <a:pt x="3444708" y="3620622"/>
                  <a:pt x="3447949" y="3639721"/>
                  <a:pt x="3460653" y="3643532"/>
                </a:cubicBezTo>
                <a:cubicBezTo>
                  <a:pt x="3496864" y="3654395"/>
                  <a:pt x="3535680" y="3652911"/>
                  <a:pt x="3573194" y="3657600"/>
                </a:cubicBezTo>
                <a:cubicBezTo>
                  <a:pt x="3583706" y="3654972"/>
                  <a:pt x="3657251" y="3638114"/>
                  <a:pt x="3671668" y="3629464"/>
                </a:cubicBezTo>
                <a:cubicBezTo>
                  <a:pt x="3683041" y="3622640"/>
                  <a:pt x="3690425" y="3610707"/>
                  <a:pt x="3699804" y="3601329"/>
                </a:cubicBezTo>
                <a:cubicBezTo>
                  <a:pt x="3732628" y="3610707"/>
                  <a:pt x="3774138" y="3605325"/>
                  <a:pt x="3798277" y="3629464"/>
                </a:cubicBezTo>
                <a:cubicBezTo>
                  <a:pt x="3811948" y="3643135"/>
                  <a:pt x="3794935" y="3669648"/>
                  <a:pt x="3784210" y="3685735"/>
                </a:cubicBezTo>
                <a:cubicBezTo>
                  <a:pt x="3765817" y="3713324"/>
                  <a:pt x="3713871" y="3756074"/>
                  <a:pt x="3713871" y="3756074"/>
                </a:cubicBezTo>
                <a:cubicBezTo>
                  <a:pt x="3709182" y="3770142"/>
                  <a:pt x="3710289" y="3787792"/>
                  <a:pt x="3699804" y="3798277"/>
                </a:cubicBezTo>
                <a:cubicBezTo>
                  <a:pt x="3667999" y="3830081"/>
                  <a:pt x="3554364" y="3799440"/>
                  <a:pt x="3545059" y="3798277"/>
                </a:cubicBezTo>
                <a:cubicBezTo>
                  <a:pt x="3493087" y="3780953"/>
                  <a:pt x="3469042" y="3765947"/>
                  <a:pt x="3404382" y="3798277"/>
                </a:cubicBezTo>
                <a:cubicBezTo>
                  <a:pt x="3383411" y="3808763"/>
                  <a:pt x="3376247" y="3835791"/>
                  <a:pt x="3362179" y="3854548"/>
                </a:cubicBezTo>
                <a:cubicBezTo>
                  <a:pt x="3352801" y="3882683"/>
                  <a:pt x="3338920" y="3909700"/>
                  <a:pt x="3334044" y="3938954"/>
                </a:cubicBezTo>
                <a:cubicBezTo>
                  <a:pt x="3329355" y="3967089"/>
                  <a:pt x="3334128" y="3998595"/>
                  <a:pt x="3319976" y="4023360"/>
                </a:cubicBezTo>
                <a:cubicBezTo>
                  <a:pt x="3312619" y="4036235"/>
                  <a:pt x="3292031" y="4033354"/>
                  <a:pt x="3277773" y="4037428"/>
                </a:cubicBezTo>
                <a:cubicBezTo>
                  <a:pt x="3259183" y="4042739"/>
                  <a:pt x="3240259" y="4046806"/>
                  <a:pt x="3221502" y="4051495"/>
                </a:cubicBezTo>
                <a:cubicBezTo>
                  <a:pt x="3212124" y="4065563"/>
                  <a:pt x="3203929" y="4080496"/>
                  <a:pt x="3193367" y="4093698"/>
                </a:cubicBezTo>
                <a:cubicBezTo>
                  <a:pt x="3185081" y="4104055"/>
                  <a:pt x="3170456" y="4109643"/>
                  <a:pt x="3165231" y="4121834"/>
                </a:cubicBezTo>
                <a:cubicBezTo>
                  <a:pt x="3153336" y="4149589"/>
                  <a:pt x="3138972" y="4294394"/>
                  <a:pt x="3137096" y="4304714"/>
                </a:cubicBezTo>
                <a:cubicBezTo>
                  <a:pt x="3130561" y="4340656"/>
                  <a:pt x="3114966" y="4370153"/>
                  <a:pt x="3080825" y="4389120"/>
                </a:cubicBezTo>
                <a:cubicBezTo>
                  <a:pt x="3001089" y="4433418"/>
                  <a:pt x="2944818" y="4409761"/>
                  <a:pt x="2855742" y="4445391"/>
                </a:cubicBezTo>
                <a:cubicBezTo>
                  <a:pt x="2832296" y="4454769"/>
                  <a:pt x="2807990" y="4462233"/>
                  <a:pt x="2785404" y="4473526"/>
                </a:cubicBezTo>
                <a:cubicBezTo>
                  <a:pt x="2749908" y="4491274"/>
                  <a:pt x="2741236" y="4503625"/>
                  <a:pt x="2715065" y="4529797"/>
                </a:cubicBezTo>
                <a:cubicBezTo>
                  <a:pt x="2710376" y="4543865"/>
                  <a:pt x="2700997" y="4557171"/>
                  <a:pt x="2700997" y="4572000"/>
                </a:cubicBezTo>
                <a:cubicBezTo>
                  <a:pt x="2700997" y="4617300"/>
                  <a:pt x="2724863" y="4620735"/>
                  <a:pt x="2757268" y="4642338"/>
                </a:cubicBezTo>
                <a:cubicBezTo>
                  <a:pt x="2766647" y="4661095"/>
                  <a:pt x="2768627" y="4686026"/>
                  <a:pt x="2785404" y="4698609"/>
                </a:cubicBezTo>
                <a:cubicBezTo>
                  <a:pt x="2809130" y="4716403"/>
                  <a:pt x="2869810" y="4726744"/>
                  <a:pt x="2869810" y="4726744"/>
                </a:cubicBezTo>
                <a:cubicBezTo>
                  <a:pt x="2872218" y="4726525"/>
                  <a:pt x="3023260" y="4724707"/>
                  <a:pt x="3066757" y="4698609"/>
                </a:cubicBezTo>
                <a:cubicBezTo>
                  <a:pt x="3078130" y="4691785"/>
                  <a:pt x="3086607" y="4680831"/>
                  <a:pt x="3094893" y="4670474"/>
                </a:cubicBezTo>
                <a:cubicBezTo>
                  <a:pt x="3123594" y="4634598"/>
                  <a:pt x="3146034" y="4573710"/>
                  <a:pt x="3193367" y="4557932"/>
                </a:cubicBezTo>
                <a:cubicBezTo>
                  <a:pt x="3262630" y="4534844"/>
                  <a:pt x="3220943" y="4546302"/>
                  <a:pt x="3319976" y="4529797"/>
                </a:cubicBezTo>
                <a:cubicBezTo>
                  <a:pt x="3329354" y="4520418"/>
                  <a:pt x="3341287" y="4513034"/>
                  <a:pt x="3348111" y="4501661"/>
                </a:cubicBezTo>
                <a:cubicBezTo>
                  <a:pt x="3355740" y="4488945"/>
                  <a:pt x="3356338" y="4473088"/>
                  <a:pt x="3362179" y="4459458"/>
                </a:cubicBezTo>
                <a:cubicBezTo>
                  <a:pt x="3370440" y="4440183"/>
                  <a:pt x="3380936" y="4421945"/>
                  <a:pt x="3390314" y="4403188"/>
                </a:cubicBezTo>
                <a:cubicBezTo>
                  <a:pt x="3391790" y="4395809"/>
                  <a:pt x="3406433" y="4307469"/>
                  <a:pt x="3418450" y="4290646"/>
                </a:cubicBezTo>
                <a:cubicBezTo>
                  <a:pt x="3463606" y="4227427"/>
                  <a:pt x="3467353" y="4245897"/>
                  <a:pt x="3516924" y="4206240"/>
                </a:cubicBezTo>
                <a:cubicBezTo>
                  <a:pt x="3557614" y="4173689"/>
                  <a:pt x="3536791" y="4167570"/>
                  <a:pt x="3601330" y="4149969"/>
                </a:cubicBezTo>
                <a:cubicBezTo>
                  <a:pt x="3633320" y="4141245"/>
                  <a:pt x="3666979" y="4140590"/>
                  <a:pt x="3699804" y="4135901"/>
                </a:cubicBezTo>
                <a:cubicBezTo>
                  <a:pt x="3718561" y="4140590"/>
                  <a:pt x="3737484" y="4144657"/>
                  <a:pt x="3756074" y="4149969"/>
                </a:cubicBezTo>
                <a:cubicBezTo>
                  <a:pt x="3794663" y="4160995"/>
                  <a:pt x="3831459" y="4177310"/>
                  <a:pt x="3868616" y="4192172"/>
                </a:cubicBezTo>
                <a:cubicBezTo>
                  <a:pt x="3873305" y="4210929"/>
                  <a:pt x="3875895" y="4230340"/>
                  <a:pt x="3882684" y="4248443"/>
                </a:cubicBezTo>
                <a:cubicBezTo>
                  <a:pt x="3890047" y="4268079"/>
                  <a:pt x="3902558" y="4285439"/>
                  <a:pt x="3910819" y="4304714"/>
                </a:cubicBezTo>
                <a:cubicBezTo>
                  <a:pt x="3916660" y="4318344"/>
                  <a:pt x="3920198" y="4332849"/>
                  <a:pt x="3924887" y="4346917"/>
                </a:cubicBezTo>
                <a:cubicBezTo>
                  <a:pt x="3921861" y="4362047"/>
                  <a:pt x="3909729" y="4437828"/>
                  <a:pt x="3896751" y="4459458"/>
                </a:cubicBezTo>
                <a:cubicBezTo>
                  <a:pt x="3873304" y="4498536"/>
                  <a:pt x="3823824" y="4505825"/>
                  <a:pt x="3784210" y="4515729"/>
                </a:cubicBezTo>
                <a:lnTo>
                  <a:pt x="3727939" y="4529797"/>
                </a:lnTo>
                <a:cubicBezTo>
                  <a:pt x="3713871" y="4539175"/>
                  <a:pt x="3698724" y="4547108"/>
                  <a:pt x="3685736" y="4557932"/>
                </a:cubicBezTo>
                <a:cubicBezTo>
                  <a:pt x="3645118" y="4591780"/>
                  <a:pt x="3643061" y="4600842"/>
                  <a:pt x="3615397" y="4642338"/>
                </a:cubicBezTo>
                <a:cubicBezTo>
                  <a:pt x="3596064" y="4700338"/>
                  <a:pt x="3612661" y="4683704"/>
                  <a:pt x="3545059" y="4712677"/>
                </a:cubicBezTo>
                <a:cubicBezTo>
                  <a:pt x="3390743" y="4778813"/>
                  <a:pt x="3443122" y="4763414"/>
                  <a:pt x="3305908" y="4783015"/>
                </a:cubicBezTo>
                <a:cubicBezTo>
                  <a:pt x="3291840" y="4787704"/>
                  <a:pt x="3277963" y="4793009"/>
                  <a:pt x="3263705" y="4797083"/>
                </a:cubicBezTo>
                <a:cubicBezTo>
                  <a:pt x="3245115" y="4802395"/>
                  <a:pt x="3225205" y="4803535"/>
                  <a:pt x="3207434" y="4811151"/>
                </a:cubicBezTo>
                <a:cubicBezTo>
                  <a:pt x="3191894" y="4817811"/>
                  <a:pt x="3179299" y="4829908"/>
                  <a:pt x="3165231" y="4839286"/>
                </a:cubicBezTo>
                <a:cubicBezTo>
                  <a:pt x="3203458" y="4896626"/>
                  <a:pt x="3201169" y="4871639"/>
                  <a:pt x="3179299" y="4951828"/>
                </a:cubicBezTo>
                <a:cubicBezTo>
                  <a:pt x="3171496" y="4980440"/>
                  <a:pt x="3151164" y="5036234"/>
                  <a:pt x="3151164" y="5036234"/>
                </a:cubicBezTo>
                <a:cubicBezTo>
                  <a:pt x="3155853" y="5054991"/>
                  <a:pt x="3156585" y="5075211"/>
                  <a:pt x="3165231" y="5092504"/>
                </a:cubicBezTo>
                <a:cubicBezTo>
                  <a:pt x="3183639" y="5129319"/>
                  <a:pt x="3214609" y="5124700"/>
                  <a:pt x="3249637" y="5134708"/>
                </a:cubicBezTo>
                <a:cubicBezTo>
                  <a:pt x="3263895" y="5138782"/>
                  <a:pt x="3277772" y="5144086"/>
                  <a:pt x="3291840" y="5148775"/>
                </a:cubicBezTo>
                <a:cubicBezTo>
                  <a:pt x="3338732" y="5144086"/>
                  <a:pt x="3386598" y="5145305"/>
                  <a:pt x="3432517" y="5134708"/>
                </a:cubicBezTo>
                <a:cubicBezTo>
                  <a:pt x="3478264" y="5124151"/>
                  <a:pt x="3468642" y="5098965"/>
                  <a:pt x="3502856" y="5078437"/>
                </a:cubicBezTo>
                <a:cubicBezTo>
                  <a:pt x="3515572" y="5070808"/>
                  <a:pt x="3531796" y="5071001"/>
                  <a:pt x="3545059" y="5064369"/>
                </a:cubicBezTo>
                <a:cubicBezTo>
                  <a:pt x="3569515" y="5052141"/>
                  <a:pt x="3590411" y="5033271"/>
                  <a:pt x="3615397" y="5022166"/>
                </a:cubicBezTo>
                <a:cubicBezTo>
                  <a:pt x="3633065" y="5014314"/>
                  <a:pt x="3653149" y="5013654"/>
                  <a:pt x="3671668" y="5008098"/>
                </a:cubicBezTo>
                <a:cubicBezTo>
                  <a:pt x="3818360" y="4964090"/>
                  <a:pt x="3695095" y="4986739"/>
                  <a:pt x="3882684" y="4965895"/>
                </a:cubicBezTo>
                <a:cubicBezTo>
                  <a:pt x="3929968" y="4824035"/>
                  <a:pt x="3857815" y="5044100"/>
                  <a:pt x="3910819" y="4867421"/>
                </a:cubicBezTo>
                <a:cubicBezTo>
                  <a:pt x="3919341" y="4839015"/>
                  <a:pt x="3929576" y="4811150"/>
                  <a:pt x="3938954" y="4783015"/>
                </a:cubicBezTo>
                <a:lnTo>
                  <a:pt x="3953022" y="4740812"/>
                </a:lnTo>
                <a:cubicBezTo>
                  <a:pt x="3957711" y="4726744"/>
                  <a:pt x="3953827" y="4705241"/>
                  <a:pt x="3967090" y="4698609"/>
                </a:cubicBezTo>
                <a:lnTo>
                  <a:pt x="4023360" y="4670474"/>
                </a:lnTo>
                <a:cubicBezTo>
                  <a:pt x="4037428" y="4679852"/>
                  <a:pt x="4054740" y="4685620"/>
                  <a:pt x="4065564" y="4698609"/>
                </a:cubicBezTo>
                <a:cubicBezTo>
                  <a:pt x="4084877" y="4721785"/>
                  <a:pt x="4097994" y="4767766"/>
                  <a:pt x="4107767" y="4797083"/>
                </a:cubicBezTo>
                <a:cubicBezTo>
                  <a:pt x="4103078" y="4876800"/>
                  <a:pt x="4117746" y="4960086"/>
                  <a:pt x="4093699" y="5036234"/>
                </a:cubicBezTo>
                <a:cubicBezTo>
                  <a:pt x="4086095" y="5060314"/>
                  <a:pt x="4043783" y="5049516"/>
                  <a:pt x="4023360" y="5064369"/>
                </a:cubicBezTo>
                <a:cubicBezTo>
                  <a:pt x="3991181" y="5087772"/>
                  <a:pt x="3967089" y="5120640"/>
                  <a:pt x="3938954" y="5148775"/>
                </a:cubicBezTo>
                <a:cubicBezTo>
                  <a:pt x="3912450" y="5175279"/>
                  <a:pt x="3884285" y="5197926"/>
                  <a:pt x="3868616" y="5233181"/>
                </a:cubicBezTo>
                <a:cubicBezTo>
                  <a:pt x="3856571" y="5260282"/>
                  <a:pt x="3840480" y="5317588"/>
                  <a:pt x="3840480" y="5317588"/>
                </a:cubicBezTo>
                <a:cubicBezTo>
                  <a:pt x="3845169" y="5350412"/>
                  <a:pt x="3839719" y="5386404"/>
                  <a:pt x="3854548" y="5416061"/>
                </a:cubicBezTo>
                <a:cubicBezTo>
                  <a:pt x="3861180" y="5429324"/>
                  <a:pt x="3883121" y="5424288"/>
                  <a:pt x="3896751" y="5430129"/>
                </a:cubicBezTo>
                <a:cubicBezTo>
                  <a:pt x="4018436" y="5482279"/>
                  <a:pt x="3896251" y="5439340"/>
                  <a:pt x="3995225" y="5472332"/>
                </a:cubicBezTo>
                <a:cubicBezTo>
                  <a:pt x="4039768" y="5461196"/>
                  <a:pt x="4069753" y="5463953"/>
                  <a:pt x="4093699" y="5416061"/>
                </a:cubicBezTo>
                <a:cubicBezTo>
                  <a:pt x="4127131" y="5349198"/>
                  <a:pt x="4077995" y="5343507"/>
                  <a:pt x="4149970" y="5303520"/>
                </a:cubicBezTo>
                <a:cubicBezTo>
                  <a:pt x="4175895" y="5289117"/>
                  <a:pt x="4206241" y="5284762"/>
                  <a:pt x="4234376" y="5275384"/>
                </a:cubicBezTo>
                <a:lnTo>
                  <a:pt x="4276579" y="5261317"/>
                </a:lnTo>
                <a:cubicBezTo>
                  <a:pt x="4285957" y="5233182"/>
                  <a:pt x="4299838" y="5206165"/>
                  <a:pt x="4304714" y="5176911"/>
                </a:cubicBezTo>
                <a:cubicBezTo>
                  <a:pt x="4314993" y="5115240"/>
                  <a:pt x="4303537" y="5083128"/>
                  <a:pt x="4360985" y="5050301"/>
                </a:cubicBezTo>
                <a:cubicBezTo>
                  <a:pt x="4377772" y="5040709"/>
                  <a:pt x="4398499" y="5040923"/>
                  <a:pt x="4417256" y="5036234"/>
                </a:cubicBezTo>
                <a:cubicBezTo>
                  <a:pt x="4439322" y="5047267"/>
                  <a:pt x="4495847" y="5072621"/>
                  <a:pt x="4515730" y="5092504"/>
                </a:cubicBezTo>
                <a:cubicBezTo>
                  <a:pt x="4527685" y="5104459"/>
                  <a:pt x="4534487" y="5120640"/>
                  <a:pt x="4543865" y="5134708"/>
                </a:cubicBezTo>
                <a:cubicBezTo>
                  <a:pt x="4553243" y="5172222"/>
                  <a:pt x="4584227" y="5210565"/>
                  <a:pt x="4572000" y="5247249"/>
                </a:cubicBezTo>
                <a:cubicBezTo>
                  <a:pt x="4567311" y="5261317"/>
                  <a:pt x="4566830" y="5277589"/>
                  <a:pt x="4557933" y="5289452"/>
                </a:cubicBezTo>
                <a:cubicBezTo>
                  <a:pt x="4509448" y="5354099"/>
                  <a:pt x="4486945" y="5355644"/>
                  <a:pt x="4431324" y="5401994"/>
                </a:cubicBezTo>
                <a:cubicBezTo>
                  <a:pt x="4401253" y="5427053"/>
                  <a:pt x="4397771" y="5438254"/>
                  <a:pt x="4375053" y="5472332"/>
                </a:cubicBezTo>
                <a:cubicBezTo>
                  <a:pt x="4379742" y="5486400"/>
                  <a:pt x="4381491" y="5501820"/>
                  <a:pt x="4389120" y="5514535"/>
                </a:cubicBezTo>
                <a:cubicBezTo>
                  <a:pt x="4407140" y="5544569"/>
                  <a:pt x="4427705" y="5548078"/>
                  <a:pt x="4459459" y="5556738"/>
                </a:cubicBezTo>
                <a:cubicBezTo>
                  <a:pt x="4496765" y="5566912"/>
                  <a:pt x="4572000" y="5584874"/>
                  <a:pt x="4572000" y="5584874"/>
                </a:cubicBezTo>
                <a:cubicBezTo>
                  <a:pt x="4614163" y="5578851"/>
                  <a:pt x="4674804" y="5590284"/>
                  <a:pt x="4698610" y="5542671"/>
                </a:cubicBezTo>
                <a:cubicBezTo>
                  <a:pt x="4711873" y="5516145"/>
                  <a:pt x="4726745" y="5458264"/>
                  <a:pt x="4726745" y="5458264"/>
                </a:cubicBezTo>
                <a:cubicBezTo>
                  <a:pt x="4736123" y="5355101"/>
                  <a:pt x="4733753" y="5250186"/>
                  <a:pt x="4754880" y="5148775"/>
                </a:cubicBezTo>
                <a:cubicBezTo>
                  <a:pt x="4758328" y="5132223"/>
                  <a:pt x="4783881" y="5131202"/>
                  <a:pt x="4797084" y="5120640"/>
                </a:cubicBezTo>
                <a:cubicBezTo>
                  <a:pt x="4852258" y="5076501"/>
                  <a:pt x="4794128" y="5102867"/>
                  <a:pt x="4867422" y="5078437"/>
                </a:cubicBezTo>
                <a:cubicBezTo>
                  <a:pt x="4881490" y="5069058"/>
                  <a:pt x="4901237" y="5064981"/>
                  <a:pt x="4909625" y="5050301"/>
                </a:cubicBezTo>
                <a:cubicBezTo>
                  <a:pt x="4921488" y="5029541"/>
                  <a:pt x="4917894" y="5003159"/>
                  <a:pt x="4923693" y="4979963"/>
                </a:cubicBezTo>
                <a:cubicBezTo>
                  <a:pt x="4927289" y="4965577"/>
                  <a:pt x="4933686" y="4952018"/>
                  <a:pt x="4937760" y="4937760"/>
                </a:cubicBezTo>
                <a:cubicBezTo>
                  <a:pt x="4943071" y="4919170"/>
                  <a:pt x="4947139" y="4900246"/>
                  <a:pt x="4951828" y="4881489"/>
                </a:cubicBezTo>
                <a:cubicBezTo>
                  <a:pt x="4947139" y="4853354"/>
                  <a:pt x="6753914" y="4192969"/>
                  <a:pt x="6749225" y="4164834"/>
                </a:cubicBezTo>
                <a:cubicBezTo>
                  <a:pt x="6186517" y="3391111"/>
                  <a:pt x="5176912" y="773723"/>
                  <a:pt x="4614204" y="0"/>
                </a:cubicBezTo>
                <a:lnTo>
                  <a:pt x="1716260" y="14067"/>
                </a:lnTo>
                <a:close/>
              </a:path>
            </a:pathLst>
          </a:custGeom>
          <a:gradFill>
            <a:gsLst>
              <a:gs pos="39167">
                <a:srgbClr val="FF9999"/>
              </a:gs>
              <a:gs pos="46000">
                <a:srgbClr val="FF9999"/>
              </a:gs>
              <a:gs pos="95000">
                <a:srgbClr val="FFBE08">
                  <a:alpha val="0"/>
                </a:srgbClr>
              </a:gs>
              <a:gs pos="100000">
                <a:srgbClr val="FFC000"/>
              </a:gs>
            </a:gsLst>
            <a:path path="circle">
              <a:fillToRect t="100000" r="100000"/>
            </a:path>
          </a:gradFill>
          <a:ln>
            <a:noFill/>
          </a:ln>
          <a:scene3d>
            <a:camera prst="orthographicFront"/>
            <a:lightRig rig="threePt" dir="t"/>
          </a:scene3d>
          <a:sp3d>
            <a:bevelT w="203200" h="1270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7" name="Freeform 6"/>
          <p:cNvSpPr/>
          <p:nvPr/>
        </p:nvSpPr>
        <p:spPr>
          <a:xfrm>
            <a:off x="2915816" y="-1107504"/>
            <a:ext cx="7226663" cy="8150526"/>
          </a:xfrm>
          <a:custGeom>
            <a:avLst/>
            <a:gdLst>
              <a:gd name="connsiteX0" fmla="*/ 1688124 w 4951828"/>
              <a:gd name="connsiteY0" fmla="*/ 0 h 5331656"/>
              <a:gd name="connsiteX1" fmla="*/ 1702191 w 4951828"/>
              <a:gd name="connsiteY1" fmla="*/ 70339 h 5331656"/>
              <a:gd name="connsiteX2" fmla="*/ 1688124 w 4951828"/>
              <a:gd name="connsiteY2" fmla="*/ 154745 h 5331656"/>
              <a:gd name="connsiteX3" fmla="*/ 1603717 w 4951828"/>
              <a:gd name="connsiteY3" fmla="*/ 267286 h 5331656"/>
              <a:gd name="connsiteX4" fmla="*/ 1491176 w 4951828"/>
              <a:gd name="connsiteY4" fmla="*/ 323557 h 5331656"/>
              <a:gd name="connsiteX5" fmla="*/ 1378634 w 4951828"/>
              <a:gd name="connsiteY5" fmla="*/ 393896 h 5331656"/>
              <a:gd name="connsiteX6" fmla="*/ 1294228 w 4951828"/>
              <a:gd name="connsiteY6" fmla="*/ 436099 h 5331656"/>
              <a:gd name="connsiteX7" fmla="*/ 1167619 w 4951828"/>
              <a:gd name="connsiteY7" fmla="*/ 450166 h 5331656"/>
              <a:gd name="connsiteX8" fmla="*/ 1125416 w 4951828"/>
              <a:gd name="connsiteY8" fmla="*/ 464234 h 5331656"/>
              <a:gd name="connsiteX9" fmla="*/ 1069145 w 4951828"/>
              <a:gd name="connsiteY9" fmla="*/ 478302 h 5331656"/>
              <a:gd name="connsiteX10" fmla="*/ 956604 w 4951828"/>
              <a:gd name="connsiteY10" fmla="*/ 520505 h 5331656"/>
              <a:gd name="connsiteX11" fmla="*/ 815927 w 4951828"/>
              <a:gd name="connsiteY11" fmla="*/ 548640 h 5331656"/>
              <a:gd name="connsiteX12" fmla="*/ 759656 w 4951828"/>
              <a:gd name="connsiteY12" fmla="*/ 562708 h 5331656"/>
              <a:gd name="connsiteX13" fmla="*/ 703385 w 4951828"/>
              <a:gd name="connsiteY13" fmla="*/ 590843 h 5331656"/>
              <a:gd name="connsiteX14" fmla="*/ 661182 w 4951828"/>
              <a:gd name="connsiteY14" fmla="*/ 633046 h 5331656"/>
              <a:gd name="connsiteX15" fmla="*/ 548640 w 4951828"/>
              <a:gd name="connsiteY15" fmla="*/ 703385 h 5331656"/>
              <a:gd name="connsiteX16" fmla="*/ 492370 w 4951828"/>
              <a:gd name="connsiteY16" fmla="*/ 759656 h 5331656"/>
              <a:gd name="connsiteX17" fmla="*/ 422031 w 4951828"/>
              <a:gd name="connsiteY17" fmla="*/ 801859 h 5331656"/>
              <a:gd name="connsiteX18" fmla="*/ 379828 w 4951828"/>
              <a:gd name="connsiteY18" fmla="*/ 829994 h 5331656"/>
              <a:gd name="connsiteX19" fmla="*/ 351693 w 4951828"/>
              <a:gd name="connsiteY19" fmla="*/ 858130 h 5331656"/>
              <a:gd name="connsiteX20" fmla="*/ 295422 w 4951828"/>
              <a:gd name="connsiteY20" fmla="*/ 886265 h 5331656"/>
              <a:gd name="connsiteX21" fmla="*/ 140677 w 4951828"/>
              <a:gd name="connsiteY21" fmla="*/ 1026942 h 5331656"/>
              <a:gd name="connsiteX22" fmla="*/ 126610 w 4951828"/>
              <a:gd name="connsiteY22" fmla="*/ 1083213 h 5331656"/>
              <a:gd name="connsiteX23" fmla="*/ 56271 w 4951828"/>
              <a:gd name="connsiteY23" fmla="*/ 1167619 h 5331656"/>
              <a:gd name="connsiteX24" fmla="*/ 0 w 4951828"/>
              <a:gd name="connsiteY24" fmla="*/ 1280160 h 5331656"/>
              <a:gd name="connsiteX25" fmla="*/ 70339 w 4951828"/>
              <a:gd name="connsiteY25" fmla="*/ 1434905 h 5331656"/>
              <a:gd name="connsiteX26" fmla="*/ 154745 w 4951828"/>
              <a:gd name="connsiteY26" fmla="*/ 1420837 h 5331656"/>
              <a:gd name="connsiteX27" fmla="*/ 225084 w 4951828"/>
              <a:gd name="connsiteY27" fmla="*/ 1350499 h 5331656"/>
              <a:gd name="connsiteX28" fmla="*/ 253219 w 4951828"/>
              <a:gd name="connsiteY28" fmla="*/ 1322363 h 5331656"/>
              <a:gd name="connsiteX29" fmla="*/ 295422 w 4951828"/>
              <a:gd name="connsiteY29" fmla="*/ 1294228 h 5331656"/>
              <a:gd name="connsiteX30" fmla="*/ 323557 w 4951828"/>
              <a:gd name="connsiteY30" fmla="*/ 1252025 h 5331656"/>
              <a:gd name="connsiteX31" fmla="*/ 337625 w 4951828"/>
              <a:gd name="connsiteY31" fmla="*/ 1209822 h 5331656"/>
              <a:gd name="connsiteX32" fmla="*/ 379828 w 4951828"/>
              <a:gd name="connsiteY32" fmla="*/ 1195754 h 5331656"/>
              <a:gd name="connsiteX33" fmla="*/ 422031 w 4951828"/>
              <a:gd name="connsiteY33" fmla="*/ 1153551 h 5331656"/>
              <a:gd name="connsiteX34" fmla="*/ 534573 w 4951828"/>
              <a:gd name="connsiteY34" fmla="*/ 1111348 h 5331656"/>
              <a:gd name="connsiteX35" fmla="*/ 815927 w 4951828"/>
              <a:gd name="connsiteY35" fmla="*/ 1083213 h 5331656"/>
              <a:gd name="connsiteX36" fmla="*/ 914400 w 4951828"/>
              <a:gd name="connsiteY36" fmla="*/ 984739 h 5331656"/>
              <a:gd name="connsiteX37" fmla="*/ 914400 w 4951828"/>
              <a:gd name="connsiteY37" fmla="*/ 984739 h 5331656"/>
              <a:gd name="connsiteX38" fmla="*/ 998807 w 4951828"/>
              <a:gd name="connsiteY38" fmla="*/ 914400 h 5331656"/>
              <a:gd name="connsiteX39" fmla="*/ 1083213 w 4951828"/>
              <a:gd name="connsiteY39" fmla="*/ 858130 h 5331656"/>
              <a:gd name="connsiteX40" fmla="*/ 1111348 w 4951828"/>
              <a:gd name="connsiteY40" fmla="*/ 815926 h 5331656"/>
              <a:gd name="connsiteX41" fmla="*/ 1308296 w 4951828"/>
              <a:gd name="connsiteY41" fmla="*/ 815926 h 5331656"/>
              <a:gd name="connsiteX42" fmla="*/ 1336431 w 4951828"/>
              <a:gd name="connsiteY42" fmla="*/ 858130 h 5331656"/>
              <a:gd name="connsiteX43" fmla="*/ 1322364 w 4951828"/>
              <a:gd name="connsiteY43" fmla="*/ 970671 h 5331656"/>
              <a:gd name="connsiteX44" fmla="*/ 1294228 w 4951828"/>
              <a:gd name="connsiteY44" fmla="*/ 998806 h 5331656"/>
              <a:gd name="connsiteX45" fmla="*/ 1195754 w 4951828"/>
              <a:gd name="connsiteY45" fmla="*/ 1026942 h 5331656"/>
              <a:gd name="connsiteX46" fmla="*/ 1055077 w 4951828"/>
              <a:gd name="connsiteY46" fmla="*/ 1125416 h 5331656"/>
              <a:gd name="connsiteX47" fmla="*/ 1012874 w 4951828"/>
              <a:gd name="connsiteY47" fmla="*/ 1167619 h 5331656"/>
              <a:gd name="connsiteX48" fmla="*/ 998807 w 4951828"/>
              <a:gd name="connsiteY48" fmla="*/ 1209822 h 5331656"/>
              <a:gd name="connsiteX49" fmla="*/ 914400 w 4951828"/>
              <a:gd name="connsiteY49" fmla="*/ 1294228 h 5331656"/>
              <a:gd name="connsiteX50" fmla="*/ 858130 w 4951828"/>
              <a:gd name="connsiteY50" fmla="*/ 1322363 h 5331656"/>
              <a:gd name="connsiteX51" fmla="*/ 759656 w 4951828"/>
              <a:gd name="connsiteY51" fmla="*/ 1336431 h 5331656"/>
              <a:gd name="connsiteX52" fmla="*/ 717453 w 4951828"/>
              <a:gd name="connsiteY52" fmla="*/ 1350499 h 5331656"/>
              <a:gd name="connsiteX53" fmla="*/ 618979 w 4951828"/>
              <a:gd name="connsiteY53" fmla="*/ 1364566 h 5331656"/>
              <a:gd name="connsiteX54" fmla="*/ 590844 w 4951828"/>
              <a:gd name="connsiteY54" fmla="*/ 1392702 h 5331656"/>
              <a:gd name="connsiteX55" fmla="*/ 520505 w 4951828"/>
              <a:gd name="connsiteY55" fmla="*/ 1406770 h 5331656"/>
              <a:gd name="connsiteX56" fmla="*/ 478302 w 4951828"/>
              <a:gd name="connsiteY56" fmla="*/ 1434905 h 5331656"/>
              <a:gd name="connsiteX57" fmla="*/ 436099 w 4951828"/>
              <a:gd name="connsiteY57" fmla="*/ 1448973 h 5331656"/>
              <a:gd name="connsiteX58" fmla="*/ 422031 w 4951828"/>
              <a:gd name="connsiteY58" fmla="*/ 1491176 h 5331656"/>
              <a:gd name="connsiteX59" fmla="*/ 379828 w 4951828"/>
              <a:gd name="connsiteY59" fmla="*/ 1519311 h 5331656"/>
              <a:gd name="connsiteX60" fmla="*/ 309490 w 4951828"/>
              <a:gd name="connsiteY60" fmla="*/ 1589650 h 5331656"/>
              <a:gd name="connsiteX61" fmla="*/ 281354 w 4951828"/>
              <a:gd name="connsiteY61" fmla="*/ 1645920 h 5331656"/>
              <a:gd name="connsiteX62" fmla="*/ 253219 w 4951828"/>
              <a:gd name="connsiteY62" fmla="*/ 1688123 h 5331656"/>
              <a:gd name="connsiteX63" fmla="*/ 267287 w 4951828"/>
              <a:gd name="connsiteY63" fmla="*/ 1758462 h 5331656"/>
              <a:gd name="connsiteX64" fmla="*/ 351693 w 4951828"/>
              <a:gd name="connsiteY64" fmla="*/ 1899139 h 5331656"/>
              <a:gd name="connsiteX65" fmla="*/ 393896 w 4951828"/>
              <a:gd name="connsiteY65" fmla="*/ 1927274 h 5331656"/>
              <a:gd name="connsiteX66" fmla="*/ 450167 w 4951828"/>
              <a:gd name="connsiteY66" fmla="*/ 1899139 h 5331656"/>
              <a:gd name="connsiteX67" fmla="*/ 492370 w 4951828"/>
              <a:gd name="connsiteY67" fmla="*/ 1885071 h 5331656"/>
              <a:gd name="connsiteX68" fmla="*/ 576776 w 4951828"/>
              <a:gd name="connsiteY68" fmla="*/ 1800665 h 5331656"/>
              <a:gd name="connsiteX69" fmla="*/ 604911 w 4951828"/>
              <a:gd name="connsiteY69" fmla="*/ 1758462 h 5331656"/>
              <a:gd name="connsiteX70" fmla="*/ 647114 w 4951828"/>
              <a:gd name="connsiteY70" fmla="*/ 1730326 h 5331656"/>
              <a:gd name="connsiteX71" fmla="*/ 717453 w 4951828"/>
              <a:gd name="connsiteY71" fmla="*/ 1744394 h 5331656"/>
              <a:gd name="connsiteX72" fmla="*/ 759656 w 4951828"/>
              <a:gd name="connsiteY72" fmla="*/ 1758462 h 5331656"/>
              <a:gd name="connsiteX73" fmla="*/ 815927 w 4951828"/>
              <a:gd name="connsiteY73" fmla="*/ 1744394 h 5331656"/>
              <a:gd name="connsiteX74" fmla="*/ 900333 w 4951828"/>
              <a:gd name="connsiteY74" fmla="*/ 1688123 h 5331656"/>
              <a:gd name="connsiteX75" fmla="*/ 956604 w 4951828"/>
              <a:gd name="connsiteY75" fmla="*/ 1645920 h 5331656"/>
              <a:gd name="connsiteX76" fmla="*/ 998807 w 4951828"/>
              <a:gd name="connsiteY76" fmla="*/ 1631853 h 5331656"/>
              <a:gd name="connsiteX77" fmla="*/ 1069145 w 4951828"/>
              <a:gd name="connsiteY77" fmla="*/ 1645920 h 5331656"/>
              <a:gd name="connsiteX78" fmla="*/ 1111348 w 4951828"/>
              <a:gd name="connsiteY78" fmla="*/ 1730326 h 5331656"/>
              <a:gd name="connsiteX79" fmla="*/ 1083213 w 4951828"/>
              <a:gd name="connsiteY79" fmla="*/ 1786597 h 5331656"/>
              <a:gd name="connsiteX80" fmla="*/ 1012874 w 4951828"/>
              <a:gd name="connsiteY80" fmla="*/ 1842868 h 5331656"/>
              <a:gd name="connsiteX81" fmla="*/ 970671 w 4951828"/>
              <a:gd name="connsiteY81" fmla="*/ 1885071 h 5331656"/>
              <a:gd name="connsiteX82" fmla="*/ 914400 w 4951828"/>
              <a:gd name="connsiteY82" fmla="*/ 1997613 h 5331656"/>
              <a:gd name="connsiteX83" fmla="*/ 872197 w 4951828"/>
              <a:gd name="connsiteY83" fmla="*/ 2039816 h 5331656"/>
              <a:gd name="connsiteX84" fmla="*/ 787791 w 4951828"/>
              <a:gd name="connsiteY84" fmla="*/ 2110154 h 5331656"/>
              <a:gd name="connsiteX85" fmla="*/ 773724 w 4951828"/>
              <a:gd name="connsiteY85" fmla="*/ 2194560 h 5331656"/>
              <a:gd name="connsiteX86" fmla="*/ 717453 w 4951828"/>
              <a:gd name="connsiteY86" fmla="*/ 2222696 h 5331656"/>
              <a:gd name="connsiteX87" fmla="*/ 548640 w 4951828"/>
              <a:gd name="connsiteY87" fmla="*/ 2250831 h 5331656"/>
              <a:gd name="connsiteX88" fmla="*/ 506437 w 4951828"/>
              <a:gd name="connsiteY88" fmla="*/ 2264899 h 5331656"/>
              <a:gd name="connsiteX89" fmla="*/ 450167 w 4951828"/>
              <a:gd name="connsiteY89" fmla="*/ 2278966 h 5331656"/>
              <a:gd name="connsiteX90" fmla="*/ 379828 w 4951828"/>
              <a:gd name="connsiteY90" fmla="*/ 2335237 h 5331656"/>
              <a:gd name="connsiteX91" fmla="*/ 393896 w 4951828"/>
              <a:gd name="connsiteY91" fmla="*/ 2405576 h 5331656"/>
              <a:gd name="connsiteX92" fmla="*/ 464234 w 4951828"/>
              <a:gd name="connsiteY92" fmla="*/ 2419643 h 5331656"/>
              <a:gd name="connsiteX93" fmla="*/ 548640 w 4951828"/>
              <a:gd name="connsiteY93" fmla="*/ 2447779 h 5331656"/>
              <a:gd name="connsiteX94" fmla="*/ 633047 w 4951828"/>
              <a:gd name="connsiteY94" fmla="*/ 2475914 h 5331656"/>
              <a:gd name="connsiteX95" fmla="*/ 745588 w 4951828"/>
              <a:gd name="connsiteY95" fmla="*/ 2560320 h 5331656"/>
              <a:gd name="connsiteX96" fmla="*/ 787791 w 4951828"/>
              <a:gd name="connsiteY96" fmla="*/ 2574388 h 5331656"/>
              <a:gd name="connsiteX97" fmla="*/ 900333 w 4951828"/>
              <a:gd name="connsiteY97" fmla="*/ 2518117 h 5331656"/>
              <a:gd name="connsiteX98" fmla="*/ 956604 w 4951828"/>
              <a:gd name="connsiteY98" fmla="*/ 2433711 h 5331656"/>
              <a:gd name="connsiteX99" fmla="*/ 970671 w 4951828"/>
              <a:gd name="connsiteY99" fmla="*/ 2321170 h 5331656"/>
              <a:gd name="connsiteX100" fmla="*/ 984739 w 4951828"/>
              <a:gd name="connsiteY100" fmla="*/ 2236763 h 5331656"/>
              <a:gd name="connsiteX101" fmla="*/ 1083213 w 4951828"/>
              <a:gd name="connsiteY101" fmla="*/ 2194560 h 5331656"/>
              <a:gd name="connsiteX102" fmla="*/ 1139484 w 4951828"/>
              <a:gd name="connsiteY102" fmla="*/ 2110154 h 5331656"/>
              <a:gd name="connsiteX103" fmla="*/ 1223890 w 4951828"/>
              <a:gd name="connsiteY103" fmla="*/ 2025748 h 5331656"/>
              <a:gd name="connsiteX104" fmla="*/ 1266093 w 4951828"/>
              <a:gd name="connsiteY104" fmla="*/ 1941342 h 5331656"/>
              <a:gd name="connsiteX105" fmla="*/ 1308296 w 4951828"/>
              <a:gd name="connsiteY105" fmla="*/ 1871003 h 5331656"/>
              <a:gd name="connsiteX106" fmla="*/ 1336431 w 4951828"/>
              <a:gd name="connsiteY106" fmla="*/ 1674056 h 5331656"/>
              <a:gd name="connsiteX107" fmla="*/ 1392702 w 4951828"/>
              <a:gd name="connsiteY107" fmla="*/ 1603717 h 5331656"/>
              <a:gd name="connsiteX108" fmla="*/ 1477108 w 4951828"/>
              <a:gd name="connsiteY108" fmla="*/ 1575582 h 5331656"/>
              <a:gd name="connsiteX109" fmla="*/ 1702191 w 4951828"/>
              <a:gd name="connsiteY109" fmla="*/ 1547446 h 5331656"/>
              <a:gd name="connsiteX110" fmla="*/ 1786597 w 4951828"/>
              <a:gd name="connsiteY110" fmla="*/ 1434905 h 5331656"/>
              <a:gd name="connsiteX111" fmla="*/ 1800665 w 4951828"/>
              <a:gd name="connsiteY111" fmla="*/ 1392702 h 5331656"/>
              <a:gd name="connsiteX112" fmla="*/ 1885071 w 4951828"/>
              <a:gd name="connsiteY112" fmla="*/ 1322363 h 5331656"/>
              <a:gd name="connsiteX113" fmla="*/ 1941342 w 4951828"/>
              <a:gd name="connsiteY113" fmla="*/ 1308296 h 5331656"/>
              <a:gd name="connsiteX114" fmla="*/ 1983545 w 4951828"/>
              <a:gd name="connsiteY114" fmla="*/ 1294228 h 5331656"/>
              <a:gd name="connsiteX115" fmla="*/ 2039816 w 4951828"/>
              <a:gd name="connsiteY115" fmla="*/ 1308296 h 5331656"/>
              <a:gd name="connsiteX116" fmla="*/ 2138290 w 4951828"/>
              <a:gd name="connsiteY116" fmla="*/ 1392702 h 5331656"/>
              <a:gd name="connsiteX117" fmla="*/ 2138290 w 4951828"/>
              <a:gd name="connsiteY117" fmla="*/ 1505243 h 5331656"/>
              <a:gd name="connsiteX118" fmla="*/ 2011680 w 4951828"/>
              <a:gd name="connsiteY118" fmla="*/ 1547446 h 5331656"/>
              <a:gd name="connsiteX119" fmla="*/ 1969477 w 4951828"/>
              <a:gd name="connsiteY119" fmla="*/ 1561514 h 5331656"/>
              <a:gd name="connsiteX120" fmla="*/ 1927274 w 4951828"/>
              <a:gd name="connsiteY120" fmla="*/ 1575582 h 5331656"/>
              <a:gd name="connsiteX121" fmla="*/ 1913207 w 4951828"/>
              <a:gd name="connsiteY121" fmla="*/ 1645920 h 5331656"/>
              <a:gd name="connsiteX122" fmla="*/ 1899139 w 4951828"/>
              <a:gd name="connsiteY122" fmla="*/ 1730326 h 5331656"/>
              <a:gd name="connsiteX123" fmla="*/ 1842868 w 4951828"/>
              <a:gd name="connsiteY123" fmla="*/ 1871003 h 5331656"/>
              <a:gd name="connsiteX124" fmla="*/ 1800665 w 4951828"/>
              <a:gd name="connsiteY124" fmla="*/ 1885071 h 5331656"/>
              <a:gd name="connsiteX125" fmla="*/ 1730327 w 4951828"/>
              <a:gd name="connsiteY125" fmla="*/ 1899139 h 5331656"/>
              <a:gd name="connsiteX126" fmla="*/ 1674056 w 4951828"/>
              <a:gd name="connsiteY126" fmla="*/ 1913206 h 5331656"/>
              <a:gd name="connsiteX127" fmla="*/ 1505244 w 4951828"/>
              <a:gd name="connsiteY127" fmla="*/ 2039816 h 5331656"/>
              <a:gd name="connsiteX128" fmla="*/ 1448973 w 4951828"/>
              <a:gd name="connsiteY128" fmla="*/ 2124222 h 5331656"/>
              <a:gd name="connsiteX129" fmla="*/ 1420837 w 4951828"/>
              <a:gd name="connsiteY129" fmla="*/ 2264899 h 5331656"/>
              <a:gd name="connsiteX130" fmla="*/ 1392702 w 4951828"/>
              <a:gd name="connsiteY130" fmla="*/ 2419643 h 5331656"/>
              <a:gd name="connsiteX131" fmla="*/ 1364567 w 4951828"/>
              <a:gd name="connsiteY131" fmla="*/ 2447779 h 5331656"/>
              <a:gd name="connsiteX132" fmla="*/ 1336431 w 4951828"/>
              <a:gd name="connsiteY132" fmla="*/ 2489982 h 5331656"/>
              <a:gd name="connsiteX133" fmla="*/ 1252025 w 4951828"/>
              <a:gd name="connsiteY133" fmla="*/ 2546253 h 5331656"/>
              <a:gd name="connsiteX134" fmla="*/ 1167619 w 4951828"/>
              <a:gd name="connsiteY134" fmla="*/ 2588456 h 5331656"/>
              <a:gd name="connsiteX135" fmla="*/ 1111348 w 4951828"/>
              <a:gd name="connsiteY135" fmla="*/ 2715065 h 5331656"/>
              <a:gd name="connsiteX136" fmla="*/ 1097280 w 4951828"/>
              <a:gd name="connsiteY136" fmla="*/ 2757268 h 5331656"/>
              <a:gd name="connsiteX137" fmla="*/ 1111348 w 4951828"/>
              <a:gd name="connsiteY137" fmla="*/ 2813539 h 5331656"/>
              <a:gd name="connsiteX138" fmla="*/ 1252025 w 4951828"/>
              <a:gd name="connsiteY138" fmla="*/ 2855742 h 5331656"/>
              <a:gd name="connsiteX139" fmla="*/ 1434905 w 4951828"/>
              <a:gd name="connsiteY139" fmla="*/ 2841674 h 5331656"/>
              <a:gd name="connsiteX140" fmla="*/ 1477108 w 4951828"/>
              <a:gd name="connsiteY140" fmla="*/ 2827606 h 5331656"/>
              <a:gd name="connsiteX141" fmla="*/ 1519311 w 4951828"/>
              <a:gd name="connsiteY141" fmla="*/ 2729133 h 5331656"/>
              <a:gd name="connsiteX142" fmla="*/ 1533379 w 4951828"/>
              <a:gd name="connsiteY142" fmla="*/ 2658794 h 5331656"/>
              <a:gd name="connsiteX143" fmla="*/ 1659988 w 4951828"/>
              <a:gd name="connsiteY143" fmla="*/ 2518117 h 5331656"/>
              <a:gd name="connsiteX144" fmla="*/ 1730327 w 4951828"/>
              <a:gd name="connsiteY144" fmla="*/ 2447779 h 5331656"/>
              <a:gd name="connsiteX145" fmla="*/ 1758462 w 4951828"/>
              <a:gd name="connsiteY145" fmla="*/ 2335237 h 5331656"/>
              <a:gd name="connsiteX146" fmla="*/ 1772530 w 4951828"/>
              <a:gd name="connsiteY146" fmla="*/ 2138290 h 5331656"/>
              <a:gd name="connsiteX147" fmla="*/ 1814733 w 4951828"/>
              <a:gd name="connsiteY147" fmla="*/ 2124222 h 5331656"/>
              <a:gd name="connsiteX148" fmla="*/ 1871004 w 4951828"/>
              <a:gd name="connsiteY148" fmla="*/ 2110154 h 5331656"/>
              <a:gd name="connsiteX149" fmla="*/ 1955410 w 4951828"/>
              <a:gd name="connsiteY149" fmla="*/ 2067951 h 5331656"/>
              <a:gd name="connsiteX150" fmla="*/ 2039816 w 4951828"/>
              <a:gd name="connsiteY150" fmla="*/ 2025748 h 5331656"/>
              <a:gd name="connsiteX151" fmla="*/ 2110154 w 4951828"/>
              <a:gd name="connsiteY151" fmla="*/ 1969477 h 5331656"/>
              <a:gd name="connsiteX152" fmla="*/ 2208628 w 4951828"/>
              <a:gd name="connsiteY152" fmla="*/ 1885071 h 5331656"/>
              <a:gd name="connsiteX153" fmla="*/ 2307102 w 4951828"/>
              <a:gd name="connsiteY153" fmla="*/ 1899139 h 5331656"/>
              <a:gd name="connsiteX154" fmla="*/ 2321170 w 4951828"/>
              <a:gd name="connsiteY154" fmla="*/ 2053883 h 5331656"/>
              <a:gd name="connsiteX155" fmla="*/ 2307102 w 4951828"/>
              <a:gd name="connsiteY155" fmla="*/ 2138290 h 5331656"/>
              <a:gd name="connsiteX156" fmla="*/ 2278967 w 4951828"/>
              <a:gd name="connsiteY156" fmla="*/ 2180493 h 5331656"/>
              <a:gd name="connsiteX157" fmla="*/ 2194560 w 4951828"/>
              <a:gd name="connsiteY157" fmla="*/ 2250831 h 5331656"/>
              <a:gd name="connsiteX158" fmla="*/ 2039816 w 4951828"/>
              <a:gd name="connsiteY158" fmla="*/ 2335237 h 5331656"/>
              <a:gd name="connsiteX159" fmla="*/ 2025748 w 4951828"/>
              <a:gd name="connsiteY159" fmla="*/ 2377440 h 5331656"/>
              <a:gd name="connsiteX160" fmla="*/ 1997613 w 4951828"/>
              <a:gd name="connsiteY160" fmla="*/ 2475914 h 5331656"/>
              <a:gd name="connsiteX161" fmla="*/ 1969477 w 4951828"/>
              <a:gd name="connsiteY161" fmla="*/ 2630659 h 5331656"/>
              <a:gd name="connsiteX162" fmla="*/ 1927274 w 4951828"/>
              <a:gd name="connsiteY162" fmla="*/ 2686930 h 5331656"/>
              <a:gd name="connsiteX163" fmla="*/ 1842868 w 4951828"/>
              <a:gd name="connsiteY163" fmla="*/ 2743200 h 5331656"/>
              <a:gd name="connsiteX164" fmla="*/ 1828800 w 4951828"/>
              <a:gd name="connsiteY164" fmla="*/ 2799471 h 5331656"/>
              <a:gd name="connsiteX165" fmla="*/ 1800665 w 4951828"/>
              <a:gd name="connsiteY165" fmla="*/ 2841674 h 5331656"/>
              <a:gd name="connsiteX166" fmla="*/ 1786597 w 4951828"/>
              <a:gd name="connsiteY166" fmla="*/ 2883877 h 5331656"/>
              <a:gd name="connsiteX167" fmla="*/ 1842868 w 4951828"/>
              <a:gd name="connsiteY167" fmla="*/ 2996419 h 5331656"/>
              <a:gd name="connsiteX168" fmla="*/ 1927274 w 4951828"/>
              <a:gd name="connsiteY168" fmla="*/ 3024554 h 5331656"/>
              <a:gd name="connsiteX169" fmla="*/ 2011680 w 4951828"/>
              <a:gd name="connsiteY169" fmla="*/ 3010486 h 5331656"/>
              <a:gd name="connsiteX170" fmla="*/ 2067951 w 4951828"/>
              <a:gd name="connsiteY170" fmla="*/ 2883877 h 5331656"/>
              <a:gd name="connsiteX171" fmla="*/ 2124222 w 4951828"/>
              <a:gd name="connsiteY171" fmla="*/ 2799471 h 5331656"/>
              <a:gd name="connsiteX172" fmla="*/ 2152357 w 4951828"/>
              <a:gd name="connsiteY172" fmla="*/ 2715065 h 5331656"/>
              <a:gd name="connsiteX173" fmla="*/ 2293034 w 4951828"/>
              <a:gd name="connsiteY173" fmla="*/ 2672862 h 5331656"/>
              <a:gd name="connsiteX174" fmla="*/ 2349305 w 4951828"/>
              <a:gd name="connsiteY174" fmla="*/ 2602523 h 5331656"/>
              <a:gd name="connsiteX175" fmla="*/ 2363373 w 4951828"/>
              <a:gd name="connsiteY175" fmla="*/ 2560320 h 5331656"/>
              <a:gd name="connsiteX176" fmla="*/ 2405576 w 4951828"/>
              <a:gd name="connsiteY176" fmla="*/ 2475914 h 5331656"/>
              <a:gd name="connsiteX177" fmla="*/ 2504050 w 4951828"/>
              <a:gd name="connsiteY177" fmla="*/ 2489982 h 5331656"/>
              <a:gd name="connsiteX178" fmla="*/ 2518117 w 4951828"/>
              <a:gd name="connsiteY178" fmla="*/ 2630659 h 5331656"/>
              <a:gd name="connsiteX179" fmla="*/ 2461847 w 4951828"/>
              <a:gd name="connsiteY179" fmla="*/ 2715065 h 5331656"/>
              <a:gd name="connsiteX180" fmla="*/ 2433711 w 4951828"/>
              <a:gd name="connsiteY180" fmla="*/ 2799471 h 5331656"/>
              <a:gd name="connsiteX181" fmla="*/ 2419644 w 4951828"/>
              <a:gd name="connsiteY181" fmla="*/ 2841674 h 5331656"/>
              <a:gd name="connsiteX182" fmla="*/ 2391508 w 4951828"/>
              <a:gd name="connsiteY182" fmla="*/ 2912013 h 5331656"/>
              <a:gd name="connsiteX183" fmla="*/ 2293034 w 4951828"/>
              <a:gd name="connsiteY183" fmla="*/ 2968283 h 5331656"/>
              <a:gd name="connsiteX184" fmla="*/ 2236764 w 4951828"/>
              <a:gd name="connsiteY184" fmla="*/ 2982351 h 5331656"/>
              <a:gd name="connsiteX185" fmla="*/ 2166425 w 4951828"/>
              <a:gd name="connsiteY185" fmla="*/ 3066757 h 5331656"/>
              <a:gd name="connsiteX186" fmla="*/ 2110154 w 4951828"/>
              <a:gd name="connsiteY186" fmla="*/ 3123028 h 5331656"/>
              <a:gd name="connsiteX187" fmla="*/ 2067951 w 4951828"/>
              <a:gd name="connsiteY187" fmla="*/ 3249637 h 5331656"/>
              <a:gd name="connsiteX188" fmla="*/ 2053884 w 4951828"/>
              <a:gd name="connsiteY188" fmla="*/ 3291840 h 5331656"/>
              <a:gd name="connsiteX189" fmla="*/ 2025748 w 4951828"/>
              <a:gd name="connsiteY189" fmla="*/ 3334043 h 5331656"/>
              <a:gd name="connsiteX190" fmla="*/ 2011680 w 4951828"/>
              <a:gd name="connsiteY190" fmla="*/ 3376246 h 5331656"/>
              <a:gd name="connsiteX191" fmla="*/ 1955410 w 4951828"/>
              <a:gd name="connsiteY191" fmla="*/ 3390314 h 5331656"/>
              <a:gd name="connsiteX192" fmla="*/ 1913207 w 4951828"/>
              <a:gd name="connsiteY192" fmla="*/ 3404382 h 5331656"/>
              <a:gd name="connsiteX193" fmla="*/ 1856936 w 4951828"/>
              <a:gd name="connsiteY193" fmla="*/ 3446585 h 5331656"/>
              <a:gd name="connsiteX194" fmla="*/ 1842868 w 4951828"/>
              <a:gd name="connsiteY194" fmla="*/ 3488788 h 5331656"/>
              <a:gd name="connsiteX195" fmla="*/ 1814733 w 4951828"/>
              <a:gd name="connsiteY195" fmla="*/ 3530991 h 5331656"/>
              <a:gd name="connsiteX196" fmla="*/ 1814733 w 4951828"/>
              <a:gd name="connsiteY196" fmla="*/ 3742006 h 5331656"/>
              <a:gd name="connsiteX197" fmla="*/ 1899139 w 4951828"/>
              <a:gd name="connsiteY197" fmla="*/ 3770142 h 5331656"/>
              <a:gd name="connsiteX198" fmla="*/ 1941342 w 4951828"/>
              <a:gd name="connsiteY198" fmla="*/ 3798277 h 5331656"/>
              <a:gd name="connsiteX199" fmla="*/ 2166425 w 4951828"/>
              <a:gd name="connsiteY199" fmla="*/ 3784210 h 5331656"/>
              <a:gd name="connsiteX200" fmla="*/ 2222696 w 4951828"/>
              <a:gd name="connsiteY200" fmla="*/ 3671668 h 5331656"/>
              <a:gd name="connsiteX201" fmla="*/ 2321170 w 4951828"/>
              <a:gd name="connsiteY201" fmla="*/ 3559126 h 5331656"/>
              <a:gd name="connsiteX202" fmla="*/ 2377440 w 4951828"/>
              <a:gd name="connsiteY202" fmla="*/ 3530991 h 5331656"/>
              <a:gd name="connsiteX203" fmla="*/ 2405576 w 4951828"/>
              <a:gd name="connsiteY203" fmla="*/ 3474720 h 5331656"/>
              <a:gd name="connsiteX204" fmla="*/ 2433711 w 4951828"/>
              <a:gd name="connsiteY204" fmla="*/ 3305908 h 5331656"/>
              <a:gd name="connsiteX205" fmla="*/ 2504050 w 4951828"/>
              <a:gd name="connsiteY205" fmla="*/ 3193366 h 5331656"/>
              <a:gd name="connsiteX206" fmla="*/ 2560320 w 4951828"/>
              <a:gd name="connsiteY206" fmla="*/ 3137096 h 5331656"/>
              <a:gd name="connsiteX207" fmla="*/ 2602524 w 4951828"/>
              <a:gd name="connsiteY207" fmla="*/ 3123028 h 5331656"/>
              <a:gd name="connsiteX208" fmla="*/ 2644727 w 4951828"/>
              <a:gd name="connsiteY208" fmla="*/ 3038622 h 5331656"/>
              <a:gd name="connsiteX209" fmla="*/ 2672862 w 4951828"/>
              <a:gd name="connsiteY209" fmla="*/ 2729133 h 5331656"/>
              <a:gd name="connsiteX210" fmla="*/ 2715065 w 4951828"/>
              <a:gd name="connsiteY210" fmla="*/ 2700997 h 5331656"/>
              <a:gd name="connsiteX211" fmla="*/ 2771336 w 4951828"/>
              <a:gd name="connsiteY211" fmla="*/ 2658794 h 5331656"/>
              <a:gd name="connsiteX212" fmla="*/ 2855742 w 4951828"/>
              <a:gd name="connsiteY212" fmla="*/ 2630659 h 5331656"/>
              <a:gd name="connsiteX213" fmla="*/ 2869810 w 4951828"/>
              <a:gd name="connsiteY213" fmla="*/ 2672862 h 5331656"/>
              <a:gd name="connsiteX214" fmla="*/ 2897945 w 4951828"/>
              <a:gd name="connsiteY214" fmla="*/ 2771336 h 5331656"/>
              <a:gd name="connsiteX215" fmla="*/ 2855742 w 4951828"/>
              <a:gd name="connsiteY215" fmla="*/ 2912013 h 5331656"/>
              <a:gd name="connsiteX216" fmla="*/ 2813539 w 4951828"/>
              <a:gd name="connsiteY216" fmla="*/ 2940148 h 5331656"/>
              <a:gd name="connsiteX217" fmla="*/ 2785404 w 4951828"/>
              <a:gd name="connsiteY217" fmla="*/ 3010486 h 5331656"/>
              <a:gd name="connsiteX218" fmla="*/ 2757268 w 4951828"/>
              <a:gd name="connsiteY218" fmla="*/ 3038622 h 5331656"/>
              <a:gd name="connsiteX219" fmla="*/ 2729133 w 4951828"/>
              <a:gd name="connsiteY219" fmla="*/ 3123028 h 5331656"/>
              <a:gd name="connsiteX220" fmla="*/ 2743200 w 4951828"/>
              <a:gd name="connsiteY220" fmla="*/ 3179299 h 5331656"/>
              <a:gd name="connsiteX221" fmla="*/ 2771336 w 4951828"/>
              <a:gd name="connsiteY221" fmla="*/ 3263705 h 5331656"/>
              <a:gd name="connsiteX222" fmla="*/ 2757268 w 4951828"/>
              <a:gd name="connsiteY222" fmla="*/ 3305908 h 5331656"/>
              <a:gd name="connsiteX223" fmla="*/ 2743200 w 4951828"/>
              <a:gd name="connsiteY223" fmla="*/ 3404382 h 5331656"/>
              <a:gd name="connsiteX224" fmla="*/ 2700997 w 4951828"/>
              <a:gd name="connsiteY224" fmla="*/ 3432517 h 5331656"/>
              <a:gd name="connsiteX225" fmla="*/ 2602524 w 4951828"/>
              <a:gd name="connsiteY225" fmla="*/ 3516923 h 5331656"/>
              <a:gd name="connsiteX226" fmla="*/ 2546253 w 4951828"/>
              <a:gd name="connsiteY226" fmla="*/ 3530991 h 5331656"/>
              <a:gd name="connsiteX227" fmla="*/ 2518117 w 4951828"/>
              <a:gd name="connsiteY227" fmla="*/ 3559126 h 5331656"/>
              <a:gd name="connsiteX228" fmla="*/ 2475914 w 4951828"/>
              <a:gd name="connsiteY228" fmla="*/ 3657600 h 5331656"/>
              <a:gd name="connsiteX229" fmla="*/ 2489982 w 4951828"/>
              <a:gd name="connsiteY229" fmla="*/ 3798277 h 5331656"/>
              <a:gd name="connsiteX230" fmla="*/ 2518117 w 4951828"/>
              <a:gd name="connsiteY230" fmla="*/ 3840480 h 5331656"/>
              <a:gd name="connsiteX231" fmla="*/ 2546253 w 4951828"/>
              <a:gd name="connsiteY231" fmla="*/ 3868616 h 5331656"/>
              <a:gd name="connsiteX232" fmla="*/ 2602524 w 4951828"/>
              <a:gd name="connsiteY232" fmla="*/ 3882683 h 5331656"/>
              <a:gd name="connsiteX233" fmla="*/ 2644727 w 4951828"/>
              <a:gd name="connsiteY233" fmla="*/ 3896751 h 5331656"/>
              <a:gd name="connsiteX234" fmla="*/ 2982351 w 4951828"/>
              <a:gd name="connsiteY234" fmla="*/ 3882683 h 5331656"/>
              <a:gd name="connsiteX235" fmla="*/ 3010487 w 4951828"/>
              <a:gd name="connsiteY235" fmla="*/ 3854548 h 5331656"/>
              <a:gd name="connsiteX236" fmla="*/ 3052690 w 4951828"/>
              <a:gd name="connsiteY236" fmla="*/ 3784210 h 5331656"/>
              <a:gd name="connsiteX237" fmla="*/ 3080825 w 4951828"/>
              <a:gd name="connsiteY237" fmla="*/ 3699803 h 5331656"/>
              <a:gd name="connsiteX238" fmla="*/ 3094893 w 4951828"/>
              <a:gd name="connsiteY238" fmla="*/ 3587262 h 5331656"/>
              <a:gd name="connsiteX239" fmla="*/ 3179299 w 4951828"/>
              <a:gd name="connsiteY239" fmla="*/ 3488788 h 5331656"/>
              <a:gd name="connsiteX240" fmla="*/ 3207434 w 4951828"/>
              <a:gd name="connsiteY240" fmla="*/ 3446585 h 5331656"/>
              <a:gd name="connsiteX241" fmla="*/ 3319976 w 4951828"/>
              <a:gd name="connsiteY241" fmla="*/ 3362179 h 5331656"/>
              <a:gd name="connsiteX242" fmla="*/ 3362179 w 4951828"/>
              <a:gd name="connsiteY242" fmla="*/ 3348111 h 5331656"/>
              <a:gd name="connsiteX243" fmla="*/ 3432517 w 4951828"/>
              <a:gd name="connsiteY243" fmla="*/ 3362179 h 5331656"/>
              <a:gd name="connsiteX244" fmla="*/ 3460653 w 4951828"/>
              <a:gd name="connsiteY244" fmla="*/ 3390314 h 5331656"/>
              <a:gd name="connsiteX245" fmla="*/ 3573194 w 4951828"/>
              <a:gd name="connsiteY245" fmla="*/ 3404382 h 5331656"/>
              <a:gd name="connsiteX246" fmla="*/ 3671668 w 4951828"/>
              <a:gd name="connsiteY246" fmla="*/ 3376246 h 5331656"/>
              <a:gd name="connsiteX247" fmla="*/ 3699804 w 4951828"/>
              <a:gd name="connsiteY247" fmla="*/ 3348111 h 5331656"/>
              <a:gd name="connsiteX248" fmla="*/ 3798277 w 4951828"/>
              <a:gd name="connsiteY248" fmla="*/ 3376246 h 5331656"/>
              <a:gd name="connsiteX249" fmla="*/ 3784210 w 4951828"/>
              <a:gd name="connsiteY249" fmla="*/ 3432517 h 5331656"/>
              <a:gd name="connsiteX250" fmla="*/ 3713871 w 4951828"/>
              <a:gd name="connsiteY250" fmla="*/ 3502856 h 5331656"/>
              <a:gd name="connsiteX251" fmla="*/ 3699804 w 4951828"/>
              <a:gd name="connsiteY251" fmla="*/ 3545059 h 5331656"/>
              <a:gd name="connsiteX252" fmla="*/ 3545059 w 4951828"/>
              <a:gd name="connsiteY252" fmla="*/ 3545059 h 5331656"/>
              <a:gd name="connsiteX253" fmla="*/ 3404382 w 4951828"/>
              <a:gd name="connsiteY253" fmla="*/ 3545059 h 5331656"/>
              <a:gd name="connsiteX254" fmla="*/ 3362179 w 4951828"/>
              <a:gd name="connsiteY254" fmla="*/ 3601330 h 5331656"/>
              <a:gd name="connsiteX255" fmla="*/ 3334044 w 4951828"/>
              <a:gd name="connsiteY255" fmla="*/ 3685736 h 5331656"/>
              <a:gd name="connsiteX256" fmla="*/ 3319976 w 4951828"/>
              <a:gd name="connsiteY256" fmla="*/ 3770142 h 5331656"/>
              <a:gd name="connsiteX257" fmla="*/ 3277773 w 4951828"/>
              <a:gd name="connsiteY257" fmla="*/ 3784210 h 5331656"/>
              <a:gd name="connsiteX258" fmla="*/ 3221502 w 4951828"/>
              <a:gd name="connsiteY258" fmla="*/ 3798277 h 5331656"/>
              <a:gd name="connsiteX259" fmla="*/ 3193367 w 4951828"/>
              <a:gd name="connsiteY259" fmla="*/ 3840480 h 5331656"/>
              <a:gd name="connsiteX260" fmla="*/ 3165231 w 4951828"/>
              <a:gd name="connsiteY260" fmla="*/ 3868616 h 5331656"/>
              <a:gd name="connsiteX261" fmla="*/ 3137096 w 4951828"/>
              <a:gd name="connsiteY261" fmla="*/ 4051496 h 5331656"/>
              <a:gd name="connsiteX262" fmla="*/ 3080825 w 4951828"/>
              <a:gd name="connsiteY262" fmla="*/ 4135902 h 5331656"/>
              <a:gd name="connsiteX263" fmla="*/ 2855742 w 4951828"/>
              <a:gd name="connsiteY263" fmla="*/ 4192173 h 5331656"/>
              <a:gd name="connsiteX264" fmla="*/ 2785404 w 4951828"/>
              <a:gd name="connsiteY264" fmla="*/ 4220308 h 5331656"/>
              <a:gd name="connsiteX265" fmla="*/ 2715065 w 4951828"/>
              <a:gd name="connsiteY265" fmla="*/ 4276579 h 5331656"/>
              <a:gd name="connsiteX266" fmla="*/ 2700997 w 4951828"/>
              <a:gd name="connsiteY266" fmla="*/ 4318782 h 5331656"/>
              <a:gd name="connsiteX267" fmla="*/ 2757268 w 4951828"/>
              <a:gd name="connsiteY267" fmla="*/ 4389120 h 5331656"/>
              <a:gd name="connsiteX268" fmla="*/ 2785404 w 4951828"/>
              <a:gd name="connsiteY268" fmla="*/ 4445391 h 5331656"/>
              <a:gd name="connsiteX269" fmla="*/ 2869810 w 4951828"/>
              <a:gd name="connsiteY269" fmla="*/ 4473526 h 5331656"/>
              <a:gd name="connsiteX270" fmla="*/ 3066757 w 4951828"/>
              <a:gd name="connsiteY270" fmla="*/ 4445391 h 5331656"/>
              <a:gd name="connsiteX271" fmla="*/ 3094893 w 4951828"/>
              <a:gd name="connsiteY271" fmla="*/ 4417256 h 5331656"/>
              <a:gd name="connsiteX272" fmla="*/ 3193367 w 4951828"/>
              <a:gd name="connsiteY272" fmla="*/ 4304714 h 5331656"/>
              <a:gd name="connsiteX273" fmla="*/ 3319976 w 4951828"/>
              <a:gd name="connsiteY273" fmla="*/ 4276579 h 5331656"/>
              <a:gd name="connsiteX274" fmla="*/ 3348111 w 4951828"/>
              <a:gd name="connsiteY274" fmla="*/ 4248443 h 5331656"/>
              <a:gd name="connsiteX275" fmla="*/ 3362179 w 4951828"/>
              <a:gd name="connsiteY275" fmla="*/ 4206240 h 5331656"/>
              <a:gd name="connsiteX276" fmla="*/ 3390314 w 4951828"/>
              <a:gd name="connsiteY276" fmla="*/ 4149970 h 5331656"/>
              <a:gd name="connsiteX277" fmla="*/ 3418450 w 4951828"/>
              <a:gd name="connsiteY277" fmla="*/ 4037428 h 5331656"/>
              <a:gd name="connsiteX278" fmla="*/ 3516924 w 4951828"/>
              <a:gd name="connsiteY278" fmla="*/ 3953022 h 5331656"/>
              <a:gd name="connsiteX279" fmla="*/ 3601330 w 4951828"/>
              <a:gd name="connsiteY279" fmla="*/ 3896751 h 5331656"/>
              <a:gd name="connsiteX280" fmla="*/ 3699804 w 4951828"/>
              <a:gd name="connsiteY280" fmla="*/ 3882683 h 5331656"/>
              <a:gd name="connsiteX281" fmla="*/ 3756074 w 4951828"/>
              <a:gd name="connsiteY281" fmla="*/ 3896751 h 5331656"/>
              <a:gd name="connsiteX282" fmla="*/ 3868616 w 4951828"/>
              <a:gd name="connsiteY282" fmla="*/ 3938954 h 5331656"/>
              <a:gd name="connsiteX283" fmla="*/ 3882684 w 4951828"/>
              <a:gd name="connsiteY283" fmla="*/ 3995225 h 5331656"/>
              <a:gd name="connsiteX284" fmla="*/ 3910819 w 4951828"/>
              <a:gd name="connsiteY284" fmla="*/ 4051496 h 5331656"/>
              <a:gd name="connsiteX285" fmla="*/ 3924887 w 4951828"/>
              <a:gd name="connsiteY285" fmla="*/ 4093699 h 5331656"/>
              <a:gd name="connsiteX286" fmla="*/ 3896751 w 4951828"/>
              <a:gd name="connsiteY286" fmla="*/ 4206240 h 5331656"/>
              <a:gd name="connsiteX287" fmla="*/ 3784210 w 4951828"/>
              <a:gd name="connsiteY287" fmla="*/ 4262511 h 5331656"/>
              <a:gd name="connsiteX288" fmla="*/ 3727939 w 4951828"/>
              <a:gd name="connsiteY288" fmla="*/ 4276579 h 5331656"/>
              <a:gd name="connsiteX289" fmla="*/ 3685736 w 4951828"/>
              <a:gd name="connsiteY289" fmla="*/ 4304714 h 5331656"/>
              <a:gd name="connsiteX290" fmla="*/ 3615397 w 4951828"/>
              <a:gd name="connsiteY290" fmla="*/ 4389120 h 5331656"/>
              <a:gd name="connsiteX291" fmla="*/ 3545059 w 4951828"/>
              <a:gd name="connsiteY291" fmla="*/ 4459459 h 5331656"/>
              <a:gd name="connsiteX292" fmla="*/ 3305908 w 4951828"/>
              <a:gd name="connsiteY292" fmla="*/ 4529797 h 5331656"/>
              <a:gd name="connsiteX293" fmla="*/ 3263705 w 4951828"/>
              <a:gd name="connsiteY293" fmla="*/ 4543865 h 5331656"/>
              <a:gd name="connsiteX294" fmla="*/ 3207434 w 4951828"/>
              <a:gd name="connsiteY294" fmla="*/ 4557933 h 5331656"/>
              <a:gd name="connsiteX295" fmla="*/ 3165231 w 4951828"/>
              <a:gd name="connsiteY295" fmla="*/ 4586068 h 5331656"/>
              <a:gd name="connsiteX296" fmla="*/ 3179299 w 4951828"/>
              <a:gd name="connsiteY296" fmla="*/ 4698610 h 5331656"/>
              <a:gd name="connsiteX297" fmla="*/ 3151164 w 4951828"/>
              <a:gd name="connsiteY297" fmla="*/ 4783016 h 5331656"/>
              <a:gd name="connsiteX298" fmla="*/ 3165231 w 4951828"/>
              <a:gd name="connsiteY298" fmla="*/ 4839286 h 5331656"/>
              <a:gd name="connsiteX299" fmla="*/ 3249637 w 4951828"/>
              <a:gd name="connsiteY299" fmla="*/ 4881490 h 5331656"/>
              <a:gd name="connsiteX300" fmla="*/ 3291840 w 4951828"/>
              <a:gd name="connsiteY300" fmla="*/ 4895557 h 5331656"/>
              <a:gd name="connsiteX301" fmla="*/ 3432517 w 4951828"/>
              <a:gd name="connsiteY301" fmla="*/ 4881490 h 5331656"/>
              <a:gd name="connsiteX302" fmla="*/ 3502856 w 4951828"/>
              <a:gd name="connsiteY302" fmla="*/ 4825219 h 5331656"/>
              <a:gd name="connsiteX303" fmla="*/ 3545059 w 4951828"/>
              <a:gd name="connsiteY303" fmla="*/ 4811151 h 5331656"/>
              <a:gd name="connsiteX304" fmla="*/ 3615397 w 4951828"/>
              <a:gd name="connsiteY304" fmla="*/ 4768948 h 5331656"/>
              <a:gd name="connsiteX305" fmla="*/ 3671668 w 4951828"/>
              <a:gd name="connsiteY305" fmla="*/ 4754880 h 5331656"/>
              <a:gd name="connsiteX306" fmla="*/ 3882684 w 4951828"/>
              <a:gd name="connsiteY306" fmla="*/ 4712677 h 5331656"/>
              <a:gd name="connsiteX307" fmla="*/ 3910819 w 4951828"/>
              <a:gd name="connsiteY307" fmla="*/ 4614203 h 5331656"/>
              <a:gd name="connsiteX308" fmla="*/ 3938954 w 4951828"/>
              <a:gd name="connsiteY308" fmla="*/ 4529797 h 5331656"/>
              <a:gd name="connsiteX309" fmla="*/ 3953022 w 4951828"/>
              <a:gd name="connsiteY309" fmla="*/ 4487594 h 5331656"/>
              <a:gd name="connsiteX310" fmla="*/ 3967090 w 4951828"/>
              <a:gd name="connsiteY310" fmla="*/ 4445391 h 5331656"/>
              <a:gd name="connsiteX311" fmla="*/ 4023360 w 4951828"/>
              <a:gd name="connsiteY311" fmla="*/ 4417256 h 5331656"/>
              <a:gd name="connsiteX312" fmla="*/ 4065564 w 4951828"/>
              <a:gd name="connsiteY312" fmla="*/ 4445391 h 5331656"/>
              <a:gd name="connsiteX313" fmla="*/ 4107767 w 4951828"/>
              <a:gd name="connsiteY313" fmla="*/ 4543865 h 5331656"/>
              <a:gd name="connsiteX314" fmla="*/ 4093699 w 4951828"/>
              <a:gd name="connsiteY314" fmla="*/ 4783016 h 5331656"/>
              <a:gd name="connsiteX315" fmla="*/ 4023360 w 4951828"/>
              <a:gd name="connsiteY315" fmla="*/ 4811151 h 5331656"/>
              <a:gd name="connsiteX316" fmla="*/ 3938954 w 4951828"/>
              <a:gd name="connsiteY316" fmla="*/ 4895557 h 5331656"/>
              <a:gd name="connsiteX317" fmla="*/ 3868616 w 4951828"/>
              <a:gd name="connsiteY317" fmla="*/ 4979963 h 5331656"/>
              <a:gd name="connsiteX318" fmla="*/ 3840480 w 4951828"/>
              <a:gd name="connsiteY318" fmla="*/ 5064370 h 5331656"/>
              <a:gd name="connsiteX319" fmla="*/ 3854548 w 4951828"/>
              <a:gd name="connsiteY319" fmla="*/ 5162843 h 5331656"/>
              <a:gd name="connsiteX320" fmla="*/ 3896751 w 4951828"/>
              <a:gd name="connsiteY320" fmla="*/ 5176911 h 5331656"/>
              <a:gd name="connsiteX321" fmla="*/ 3995225 w 4951828"/>
              <a:gd name="connsiteY321" fmla="*/ 5219114 h 5331656"/>
              <a:gd name="connsiteX322" fmla="*/ 4093699 w 4951828"/>
              <a:gd name="connsiteY322" fmla="*/ 5162843 h 5331656"/>
              <a:gd name="connsiteX323" fmla="*/ 4149970 w 4951828"/>
              <a:gd name="connsiteY323" fmla="*/ 5050302 h 5331656"/>
              <a:gd name="connsiteX324" fmla="*/ 4234376 w 4951828"/>
              <a:gd name="connsiteY324" fmla="*/ 5022166 h 5331656"/>
              <a:gd name="connsiteX325" fmla="*/ 4276579 w 4951828"/>
              <a:gd name="connsiteY325" fmla="*/ 5008099 h 5331656"/>
              <a:gd name="connsiteX326" fmla="*/ 4304714 w 4951828"/>
              <a:gd name="connsiteY326" fmla="*/ 4923693 h 5331656"/>
              <a:gd name="connsiteX327" fmla="*/ 4360985 w 4951828"/>
              <a:gd name="connsiteY327" fmla="*/ 4797083 h 5331656"/>
              <a:gd name="connsiteX328" fmla="*/ 4417256 w 4951828"/>
              <a:gd name="connsiteY328" fmla="*/ 4783016 h 5331656"/>
              <a:gd name="connsiteX329" fmla="*/ 4515730 w 4951828"/>
              <a:gd name="connsiteY329" fmla="*/ 4839286 h 5331656"/>
              <a:gd name="connsiteX330" fmla="*/ 4543865 w 4951828"/>
              <a:gd name="connsiteY330" fmla="*/ 4881490 h 5331656"/>
              <a:gd name="connsiteX331" fmla="*/ 4572000 w 4951828"/>
              <a:gd name="connsiteY331" fmla="*/ 4994031 h 5331656"/>
              <a:gd name="connsiteX332" fmla="*/ 4557933 w 4951828"/>
              <a:gd name="connsiteY332" fmla="*/ 5036234 h 5331656"/>
              <a:gd name="connsiteX333" fmla="*/ 4431324 w 4951828"/>
              <a:gd name="connsiteY333" fmla="*/ 5148776 h 5331656"/>
              <a:gd name="connsiteX334" fmla="*/ 4375053 w 4951828"/>
              <a:gd name="connsiteY334" fmla="*/ 5219114 h 5331656"/>
              <a:gd name="connsiteX335" fmla="*/ 4389120 w 4951828"/>
              <a:gd name="connsiteY335" fmla="*/ 5261317 h 5331656"/>
              <a:gd name="connsiteX336" fmla="*/ 4459459 w 4951828"/>
              <a:gd name="connsiteY336" fmla="*/ 5303520 h 5331656"/>
              <a:gd name="connsiteX337" fmla="*/ 4572000 w 4951828"/>
              <a:gd name="connsiteY337" fmla="*/ 5331656 h 5331656"/>
              <a:gd name="connsiteX338" fmla="*/ 4698610 w 4951828"/>
              <a:gd name="connsiteY338" fmla="*/ 5289453 h 5331656"/>
              <a:gd name="connsiteX339" fmla="*/ 4726745 w 4951828"/>
              <a:gd name="connsiteY339" fmla="*/ 5205046 h 5331656"/>
              <a:gd name="connsiteX340" fmla="*/ 4754880 w 4951828"/>
              <a:gd name="connsiteY340" fmla="*/ 4895557 h 5331656"/>
              <a:gd name="connsiteX341" fmla="*/ 4797084 w 4951828"/>
              <a:gd name="connsiteY341" fmla="*/ 4867422 h 5331656"/>
              <a:gd name="connsiteX342" fmla="*/ 4867422 w 4951828"/>
              <a:gd name="connsiteY342" fmla="*/ 4825219 h 5331656"/>
              <a:gd name="connsiteX343" fmla="*/ 4909625 w 4951828"/>
              <a:gd name="connsiteY343" fmla="*/ 4797083 h 5331656"/>
              <a:gd name="connsiteX344" fmla="*/ 4923693 w 4951828"/>
              <a:gd name="connsiteY344" fmla="*/ 4726745 h 5331656"/>
              <a:gd name="connsiteX345" fmla="*/ 4937760 w 4951828"/>
              <a:gd name="connsiteY345" fmla="*/ 4684542 h 5331656"/>
              <a:gd name="connsiteX346" fmla="*/ 4951828 w 4951828"/>
              <a:gd name="connsiteY346" fmla="*/ 4628271 h 5331656"/>
              <a:gd name="connsiteX347" fmla="*/ 4937760 w 4951828"/>
              <a:gd name="connsiteY347" fmla="*/ 4543865 h 5331656"/>
              <a:gd name="connsiteX0" fmla="*/ 1688124 w 4951828"/>
              <a:gd name="connsiteY0" fmla="*/ 0 h 5331656"/>
              <a:gd name="connsiteX1" fmla="*/ 1702191 w 4951828"/>
              <a:gd name="connsiteY1" fmla="*/ 70339 h 5331656"/>
              <a:gd name="connsiteX2" fmla="*/ 1688124 w 4951828"/>
              <a:gd name="connsiteY2" fmla="*/ 154745 h 5331656"/>
              <a:gd name="connsiteX3" fmla="*/ 1603717 w 4951828"/>
              <a:gd name="connsiteY3" fmla="*/ 267286 h 5331656"/>
              <a:gd name="connsiteX4" fmla="*/ 1491176 w 4951828"/>
              <a:gd name="connsiteY4" fmla="*/ 323557 h 5331656"/>
              <a:gd name="connsiteX5" fmla="*/ 1378634 w 4951828"/>
              <a:gd name="connsiteY5" fmla="*/ 393896 h 5331656"/>
              <a:gd name="connsiteX6" fmla="*/ 1294228 w 4951828"/>
              <a:gd name="connsiteY6" fmla="*/ 436099 h 5331656"/>
              <a:gd name="connsiteX7" fmla="*/ 1167619 w 4951828"/>
              <a:gd name="connsiteY7" fmla="*/ 450166 h 5331656"/>
              <a:gd name="connsiteX8" fmla="*/ 1125416 w 4951828"/>
              <a:gd name="connsiteY8" fmla="*/ 464234 h 5331656"/>
              <a:gd name="connsiteX9" fmla="*/ 1069145 w 4951828"/>
              <a:gd name="connsiteY9" fmla="*/ 478302 h 5331656"/>
              <a:gd name="connsiteX10" fmla="*/ 956604 w 4951828"/>
              <a:gd name="connsiteY10" fmla="*/ 520505 h 5331656"/>
              <a:gd name="connsiteX11" fmla="*/ 815927 w 4951828"/>
              <a:gd name="connsiteY11" fmla="*/ 548640 h 5331656"/>
              <a:gd name="connsiteX12" fmla="*/ 759656 w 4951828"/>
              <a:gd name="connsiteY12" fmla="*/ 562708 h 5331656"/>
              <a:gd name="connsiteX13" fmla="*/ 703385 w 4951828"/>
              <a:gd name="connsiteY13" fmla="*/ 590843 h 5331656"/>
              <a:gd name="connsiteX14" fmla="*/ 661182 w 4951828"/>
              <a:gd name="connsiteY14" fmla="*/ 633046 h 5331656"/>
              <a:gd name="connsiteX15" fmla="*/ 548640 w 4951828"/>
              <a:gd name="connsiteY15" fmla="*/ 703385 h 5331656"/>
              <a:gd name="connsiteX16" fmla="*/ 492370 w 4951828"/>
              <a:gd name="connsiteY16" fmla="*/ 759656 h 5331656"/>
              <a:gd name="connsiteX17" fmla="*/ 422031 w 4951828"/>
              <a:gd name="connsiteY17" fmla="*/ 801859 h 5331656"/>
              <a:gd name="connsiteX18" fmla="*/ 379828 w 4951828"/>
              <a:gd name="connsiteY18" fmla="*/ 829994 h 5331656"/>
              <a:gd name="connsiteX19" fmla="*/ 351693 w 4951828"/>
              <a:gd name="connsiteY19" fmla="*/ 858130 h 5331656"/>
              <a:gd name="connsiteX20" fmla="*/ 295422 w 4951828"/>
              <a:gd name="connsiteY20" fmla="*/ 886265 h 5331656"/>
              <a:gd name="connsiteX21" fmla="*/ 140677 w 4951828"/>
              <a:gd name="connsiteY21" fmla="*/ 1026942 h 5331656"/>
              <a:gd name="connsiteX22" fmla="*/ 126610 w 4951828"/>
              <a:gd name="connsiteY22" fmla="*/ 1083213 h 5331656"/>
              <a:gd name="connsiteX23" fmla="*/ 56271 w 4951828"/>
              <a:gd name="connsiteY23" fmla="*/ 1167619 h 5331656"/>
              <a:gd name="connsiteX24" fmla="*/ 0 w 4951828"/>
              <a:gd name="connsiteY24" fmla="*/ 1280160 h 5331656"/>
              <a:gd name="connsiteX25" fmla="*/ 70339 w 4951828"/>
              <a:gd name="connsiteY25" fmla="*/ 1434905 h 5331656"/>
              <a:gd name="connsiteX26" fmla="*/ 154745 w 4951828"/>
              <a:gd name="connsiteY26" fmla="*/ 1420837 h 5331656"/>
              <a:gd name="connsiteX27" fmla="*/ 225084 w 4951828"/>
              <a:gd name="connsiteY27" fmla="*/ 1350499 h 5331656"/>
              <a:gd name="connsiteX28" fmla="*/ 253219 w 4951828"/>
              <a:gd name="connsiteY28" fmla="*/ 1322363 h 5331656"/>
              <a:gd name="connsiteX29" fmla="*/ 295422 w 4951828"/>
              <a:gd name="connsiteY29" fmla="*/ 1294228 h 5331656"/>
              <a:gd name="connsiteX30" fmla="*/ 323557 w 4951828"/>
              <a:gd name="connsiteY30" fmla="*/ 1252025 h 5331656"/>
              <a:gd name="connsiteX31" fmla="*/ 337625 w 4951828"/>
              <a:gd name="connsiteY31" fmla="*/ 1209822 h 5331656"/>
              <a:gd name="connsiteX32" fmla="*/ 379828 w 4951828"/>
              <a:gd name="connsiteY32" fmla="*/ 1195754 h 5331656"/>
              <a:gd name="connsiteX33" fmla="*/ 422031 w 4951828"/>
              <a:gd name="connsiteY33" fmla="*/ 1153551 h 5331656"/>
              <a:gd name="connsiteX34" fmla="*/ 534573 w 4951828"/>
              <a:gd name="connsiteY34" fmla="*/ 1111348 h 5331656"/>
              <a:gd name="connsiteX35" fmla="*/ 815927 w 4951828"/>
              <a:gd name="connsiteY35" fmla="*/ 1083213 h 5331656"/>
              <a:gd name="connsiteX36" fmla="*/ 914400 w 4951828"/>
              <a:gd name="connsiteY36" fmla="*/ 984739 h 5331656"/>
              <a:gd name="connsiteX37" fmla="*/ 914400 w 4951828"/>
              <a:gd name="connsiteY37" fmla="*/ 984739 h 5331656"/>
              <a:gd name="connsiteX38" fmla="*/ 998807 w 4951828"/>
              <a:gd name="connsiteY38" fmla="*/ 914400 h 5331656"/>
              <a:gd name="connsiteX39" fmla="*/ 1083213 w 4951828"/>
              <a:gd name="connsiteY39" fmla="*/ 858130 h 5331656"/>
              <a:gd name="connsiteX40" fmla="*/ 1111348 w 4951828"/>
              <a:gd name="connsiteY40" fmla="*/ 815926 h 5331656"/>
              <a:gd name="connsiteX41" fmla="*/ 1308296 w 4951828"/>
              <a:gd name="connsiteY41" fmla="*/ 815926 h 5331656"/>
              <a:gd name="connsiteX42" fmla="*/ 1336431 w 4951828"/>
              <a:gd name="connsiteY42" fmla="*/ 858130 h 5331656"/>
              <a:gd name="connsiteX43" fmla="*/ 1322364 w 4951828"/>
              <a:gd name="connsiteY43" fmla="*/ 970671 h 5331656"/>
              <a:gd name="connsiteX44" fmla="*/ 1294228 w 4951828"/>
              <a:gd name="connsiteY44" fmla="*/ 998806 h 5331656"/>
              <a:gd name="connsiteX45" fmla="*/ 1195754 w 4951828"/>
              <a:gd name="connsiteY45" fmla="*/ 1026942 h 5331656"/>
              <a:gd name="connsiteX46" fmla="*/ 1055077 w 4951828"/>
              <a:gd name="connsiteY46" fmla="*/ 1125416 h 5331656"/>
              <a:gd name="connsiteX47" fmla="*/ 1012874 w 4951828"/>
              <a:gd name="connsiteY47" fmla="*/ 1167619 h 5331656"/>
              <a:gd name="connsiteX48" fmla="*/ 998807 w 4951828"/>
              <a:gd name="connsiteY48" fmla="*/ 1209822 h 5331656"/>
              <a:gd name="connsiteX49" fmla="*/ 914400 w 4951828"/>
              <a:gd name="connsiteY49" fmla="*/ 1294228 h 5331656"/>
              <a:gd name="connsiteX50" fmla="*/ 858130 w 4951828"/>
              <a:gd name="connsiteY50" fmla="*/ 1322363 h 5331656"/>
              <a:gd name="connsiteX51" fmla="*/ 759656 w 4951828"/>
              <a:gd name="connsiteY51" fmla="*/ 1336431 h 5331656"/>
              <a:gd name="connsiteX52" fmla="*/ 717453 w 4951828"/>
              <a:gd name="connsiteY52" fmla="*/ 1350499 h 5331656"/>
              <a:gd name="connsiteX53" fmla="*/ 618979 w 4951828"/>
              <a:gd name="connsiteY53" fmla="*/ 1364566 h 5331656"/>
              <a:gd name="connsiteX54" fmla="*/ 590844 w 4951828"/>
              <a:gd name="connsiteY54" fmla="*/ 1392702 h 5331656"/>
              <a:gd name="connsiteX55" fmla="*/ 520505 w 4951828"/>
              <a:gd name="connsiteY55" fmla="*/ 1406770 h 5331656"/>
              <a:gd name="connsiteX56" fmla="*/ 478302 w 4951828"/>
              <a:gd name="connsiteY56" fmla="*/ 1434905 h 5331656"/>
              <a:gd name="connsiteX57" fmla="*/ 436099 w 4951828"/>
              <a:gd name="connsiteY57" fmla="*/ 1448973 h 5331656"/>
              <a:gd name="connsiteX58" fmla="*/ 422031 w 4951828"/>
              <a:gd name="connsiteY58" fmla="*/ 1491176 h 5331656"/>
              <a:gd name="connsiteX59" fmla="*/ 379828 w 4951828"/>
              <a:gd name="connsiteY59" fmla="*/ 1519311 h 5331656"/>
              <a:gd name="connsiteX60" fmla="*/ 309490 w 4951828"/>
              <a:gd name="connsiteY60" fmla="*/ 1589650 h 5331656"/>
              <a:gd name="connsiteX61" fmla="*/ 281354 w 4951828"/>
              <a:gd name="connsiteY61" fmla="*/ 1645920 h 5331656"/>
              <a:gd name="connsiteX62" fmla="*/ 253219 w 4951828"/>
              <a:gd name="connsiteY62" fmla="*/ 1688123 h 5331656"/>
              <a:gd name="connsiteX63" fmla="*/ 267287 w 4951828"/>
              <a:gd name="connsiteY63" fmla="*/ 1758462 h 5331656"/>
              <a:gd name="connsiteX64" fmla="*/ 351693 w 4951828"/>
              <a:gd name="connsiteY64" fmla="*/ 1899139 h 5331656"/>
              <a:gd name="connsiteX65" fmla="*/ 393896 w 4951828"/>
              <a:gd name="connsiteY65" fmla="*/ 1927274 h 5331656"/>
              <a:gd name="connsiteX66" fmla="*/ 450167 w 4951828"/>
              <a:gd name="connsiteY66" fmla="*/ 1899139 h 5331656"/>
              <a:gd name="connsiteX67" fmla="*/ 492370 w 4951828"/>
              <a:gd name="connsiteY67" fmla="*/ 1885071 h 5331656"/>
              <a:gd name="connsiteX68" fmla="*/ 576776 w 4951828"/>
              <a:gd name="connsiteY68" fmla="*/ 1800665 h 5331656"/>
              <a:gd name="connsiteX69" fmla="*/ 604911 w 4951828"/>
              <a:gd name="connsiteY69" fmla="*/ 1758462 h 5331656"/>
              <a:gd name="connsiteX70" fmla="*/ 647114 w 4951828"/>
              <a:gd name="connsiteY70" fmla="*/ 1730326 h 5331656"/>
              <a:gd name="connsiteX71" fmla="*/ 717453 w 4951828"/>
              <a:gd name="connsiteY71" fmla="*/ 1744394 h 5331656"/>
              <a:gd name="connsiteX72" fmla="*/ 759656 w 4951828"/>
              <a:gd name="connsiteY72" fmla="*/ 1758462 h 5331656"/>
              <a:gd name="connsiteX73" fmla="*/ 815927 w 4951828"/>
              <a:gd name="connsiteY73" fmla="*/ 1744394 h 5331656"/>
              <a:gd name="connsiteX74" fmla="*/ 900333 w 4951828"/>
              <a:gd name="connsiteY74" fmla="*/ 1688123 h 5331656"/>
              <a:gd name="connsiteX75" fmla="*/ 956604 w 4951828"/>
              <a:gd name="connsiteY75" fmla="*/ 1645920 h 5331656"/>
              <a:gd name="connsiteX76" fmla="*/ 998807 w 4951828"/>
              <a:gd name="connsiteY76" fmla="*/ 1631853 h 5331656"/>
              <a:gd name="connsiteX77" fmla="*/ 1069145 w 4951828"/>
              <a:gd name="connsiteY77" fmla="*/ 1645920 h 5331656"/>
              <a:gd name="connsiteX78" fmla="*/ 1111348 w 4951828"/>
              <a:gd name="connsiteY78" fmla="*/ 1730326 h 5331656"/>
              <a:gd name="connsiteX79" fmla="*/ 1083213 w 4951828"/>
              <a:gd name="connsiteY79" fmla="*/ 1786597 h 5331656"/>
              <a:gd name="connsiteX80" fmla="*/ 1012874 w 4951828"/>
              <a:gd name="connsiteY80" fmla="*/ 1842868 h 5331656"/>
              <a:gd name="connsiteX81" fmla="*/ 970671 w 4951828"/>
              <a:gd name="connsiteY81" fmla="*/ 1885071 h 5331656"/>
              <a:gd name="connsiteX82" fmla="*/ 914400 w 4951828"/>
              <a:gd name="connsiteY82" fmla="*/ 1997613 h 5331656"/>
              <a:gd name="connsiteX83" fmla="*/ 872197 w 4951828"/>
              <a:gd name="connsiteY83" fmla="*/ 2039816 h 5331656"/>
              <a:gd name="connsiteX84" fmla="*/ 787791 w 4951828"/>
              <a:gd name="connsiteY84" fmla="*/ 2110154 h 5331656"/>
              <a:gd name="connsiteX85" fmla="*/ 773724 w 4951828"/>
              <a:gd name="connsiteY85" fmla="*/ 2194560 h 5331656"/>
              <a:gd name="connsiteX86" fmla="*/ 717453 w 4951828"/>
              <a:gd name="connsiteY86" fmla="*/ 2222696 h 5331656"/>
              <a:gd name="connsiteX87" fmla="*/ 548640 w 4951828"/>
              <a:gd name="connsiteY87" fmla="*/ 2250831 h 5331656"/>
              <a:gd name="connsiteX88" fmla="*/ 506437 w 4951828"/>
              <a:gd name="connsiteY88" fmla="*/ 2264899 h 5331656"/>
              <a:gd name="connsiteX89" fmla="*/ 450167 w 4951828"/>
              <a:gd name="connsiteY89" fmla="*/ 2278966 h 5331656"/>
              <a:gd name="connsiteX90" fmla="*/ 379828 w 4951828"/>
              <a:gd name="connsiteY90" fmla="*/ 2335237 h 5331656"/>
              <a:gd name="connsiteX91" fmla="*/ 393896 w 4951828"/>
              <a:gd name="connsiteY91" fmla="*/ 2405576 h 5331656"/>
              <a:gd name="connsiteX92" fmla="*/ 464234 w 4951828"/>
              <a:gd name="connsiteY92" fmla="*/ 2419643 h 5331656"/>
              <a:gd name="connsiteX93" fmla="*/ 548640 w 4951828"/>
              <a:gd name="connsiteY93" fmla="*/ 2447779 h 5331656"/>
              <a:gd name="connsiteX94" fmla="*/ 633047 w 4951828"/>
              <a:gd name="connsiteY94" fmla="*/ 2475914 h 5331656"/>
              <a:gd name="connsiteX95" fmla="*/ 745588 w 4951828"/>
              <a:gd name="connsiteY95" fmla="*/ 2560320 h 5331656"/>
              <a:gd name="connsiteX96" fmla="*/ 787791 w 4951828"/>
              <a:gd name="connsiteY96" fmla="*/ 2574388 h 5331656"/>
              <a:gd name="connsiteX97" fmla="*/ 900333 w 4951828"/>
              <a:gd name="connsiteY97" fmla="*/ 2518117 h 5331656"/>
              <a:gd name="connsiteX98" fmla="*/ 956604 w 4951828"/>
              <a:gd name="connsiteY98" fmla="*/ 2433711 h 5331656"/>
              <a:gd name="connsiteX99" fmla="*/ 970671 w 4951828"/>
              <a:gd name="connsiteY99" fmla="*/ 2321170 h 5331656"/>
              <a:gd name="connsiteX100" fmla="*/ 984739 w 4951828"/>
              <a:gd name="connsiteY100" fmla="*/ 2236763 h 5331656"/>
              <a:gd name="connsiteX101" fmla="*/ 1083213 w 4951828"/>
              <a:gd name="connsiteY101" fmla="*/ 2194560 h 5331656"/>
              <a:gd name="connsiteX102" fmla="*/ 1139484 w 4951828"/>
              <a:gd name="connsiteY102" fmla="*/ 2110154 h 5331656"/>
              <a:gd name="connsiteX103" fmla="*/ 1223890 w 4951828"/>
              <a:gd name="connsiteY103" fmla="*/ 2025748 h 5331656"/>
              <a:gd name="connsiteX104" fmla="*/ 1266093 w 4951828"/>
              <a:gd name="connsiteY104" fmla="*/ 1941342 h 5331656"/>
              <a:gd name="connsiteX105" fmla="*/ 1308296 w 4951828"/>
              <a:gd name="connsiteY105" fmla="*/ 1871003 h 5331656"/>
              <a:gd name="connsiteX106" fmla="*/ 1336431 w 4951828"/>
              <a:gd name="connsiteY106" fmla="*/ 1674056 h 5331656"/>
              <a:gd name="connsiteX107" fmla="*/ 1392702 w 4951828"/>
              <a:gd name="connsiteY107" fmla="*/ 1603717 h 5331656"/>
              <a:gd name="connsiteX108" fmla="*/ 1477108 w 4951828"/>
              <a:gd name="connsiteY108" fmla="*/ 1575582 h 5331656"/>
              <a:gd name="connsiteX109" fmla="*/ 1702191 w 4951828"/>
              <a:gd name="connsiteY109" fmla="*/ 1547446 h 5331656"/>
              <a:gd name="connsiteX110" fmla="*/ 1786597 w 4951828"/>
              <a:gd name="connsiteY110" fmla="*/ 1434905 h 5331656"/>
              <a:gd name="connsiteX111" fmla="*/ 1800665 w 4951828"/>
              <a:gd name="connsiteY111" fmla="*/ 1392702 h 5331656"/>
              <a:gd name="connsiteX112" fmla="*/ 1885071 w 4951828"/>
              <a:gd name="connsiteY112" fmla="*/ 1322363 h 5331656"/>
              <a:gd name="connsiteX113" fmla="*/ 1941342 w 4951828"/>
              <a:gd name="connsiteY113" fmla="*/ 1308296 h 5331656"/>
              <a:gd name="connsiteX114" fmla="*/ 1983545 w 4951828"/>
              <a:gd name="connsiteY114" fmla="*/ 1294228 h 5331656"/>
              <a:gd name="connsiteX115" fmla="*/ 2039816 w 4951828"/>
              <a:gd name="connsiteY115" fmla="*/ 1308296 h 5331656"/>
              <a:gd name="connsiteX116" fmla="*/ 2138290 w 4951828"/>
              <a:gd name="connsiteY116" fmla="*/ 1392702 h 5331656"/>
              <a:gd name="connsiteX117" fmla="*/ 2138290 w 4951828"/>
              <a:gd name="connsiteY117" fmla="*/ 1505243 h 5331656"/>
              <a:gd name="connsiteX118" fmla="*/ 2011680 w 4951828"/>
              <a:gd name="connsiteY118" fmla="*/ 1547446 h 5331656"/>
              <a:gd name="connsiteX119" fmla="*/ 1969477 w 4951828"/>
              <a:gd name="connsiteY119" fmla="*/ 1561514 h 5331656"/>
              <a:gd name="connsiteX120" fmla="*/ 1927274 w 4951828"/>
              <a:gd name="connsiteY120" fmla="*/ 1575582 h 5331656"/>
              <a:gd name="connsiteX121" fmla="*/ 1913207 w 4951828"/>
              <a:gd name="connsiteY121" fmla="*/ 1645920 h 5331656"/>
              <a:gd name="connsiteX122" fmla="*/ 1899139 w 4951828"/>
              <a:gd name="connsiteY122" fmla="*/ 1730326 h 5331656"/>
              <a:gd name="connsiteX123" fmla="*/ 1842868 w 4951828"/>
              <a:gd name="connsiteY123" fmla="*/ 1871003 h 5331656"/>
              <a:gd name="connsiteX124" fmla="*/ 1800665 w 4951828"/>
              <a:gd name="connsiteY124" fmla="*/ 1885071 h 5331656"/>
              <a:gd name="connsiteX125" fmla="*/ 1730327 w 4951828"/>
              <a:gd name="connsiteY125" fmla="*/ 1899139 h 5331656"/>
              <a:gd name="connsiteX126" fmla="*/ 1674056 w 4951828"/>
              <a:gd name="connsiteY126" fmla="*/ 1913206 h 5331656"/>
              <a:gd name="connsiteX127" fmla="*/ 1505244 w 4951828"/>
              <a:gd name="connsiteY127" fmla="*/ 2039816 h 5331656"/>
              <a:gd name="connsiteX128" fmla="*/ 1448973 w 4951828"/>
              <a:gd name="connsiteY128" fmla="*/ 2124222 h 5331656"/>
              <a:gd name="connsiteX129" fmla="*/ 1420837 w 4951828"/>
              <a:gd name="connsiteY129" fmla="*/ 2264899 h 5331656"/>
              <a:gd name="connsiteX130" fmla="*/ 1392702 w 4951828"/>
              <a:gd name="connsiteY130" fmla="*/ 2419643 h 5331656"/>
              <a:gd name="connsiteX131" fmla="*/ 1364567 w 4951828"/>
              <a:gd name="connsiteY131" fmla="*/ 2447779 h 5331656"/>
              <a:gd name="connsiteX132" fmla="*/ 1336431 w 4951828"/>
              <a:gd name="connsiteY132" fmla="*/ 2489982 h 5331656"/>
              <a:gd name="connsiteX133" fmla="*/ 1252025 w 4951828"/>
              <a:gd name="connsiteY133" fmla="*/ 2546253 h 5331656"/>
              <a:gd name="connsiteX134" fmla="*/ 1167619 w 4951828"/>
              <a:gd name="connsiteY134" fmla="*/ 2588456 h 5331656"/>
              <a:gd name="connsiteX135" fmla="*/ 1111348 w 4951828"/>
              <a:gd name="connsiteY135" fmla="*/ 2715065 h 5331656"/>
              <a:gd name="connsiteX136" fmla="*/ 1097280 w 4951828"/>
              <a:gd name="connsiteY136" fmla="*/ 2757268 h 5331656"/>
              <a:gd name="connsiteX137" fmla="*/ 1111348 w 4951828"/>
              <a:gd name="connsiteY137" fmla="*/ 2813539 h 5331656"/>
              <a:gd name="connsiteX138" fmla="*/ 1252025 w 4951828"/>
              <a:gd name="connsiteY138" fmla="*/ 2855742 h 5331656"/>
              <a:gd name="connsiteX139" fmla="*/ 1434905 w 4951828"/>
              <a:gd name="connsiteY139" fmla="*/ 2841674 h 5331656"/>
              <a:gd name="connsiteX140" fmla="*/ 1477108 w 4951828"/>
              <a:gd name="connsiteY140" fmla="*/ 2827606 h 5331656"/>
              <a:gd name="connsiteX141" fmla="*/ 1519311 w 4951828"/>
              <a:gd name="connsiteY141" fmla="*/ 2729133 h 5331656"/>
              <a:gd name="connsiteX142" fmla="*/ 1533379 w 4951828"/>
              <a:gd name="connsiteY142" fmla="*/ 2658794 h 5331656"/>
              <a:gd name="connsiteX143" fmla="*/ 1659988 w 4951828"/>
              <a:gd name="connsiteY143" fmla="*/ 2518117 h 5331656"/>
              <a:gd name="connsiteX144" fmla="*/ 1730327 w 4951828"/>
              <a:gd name="connsiteY144" fmla="*/ 2447779 h 5331656"/>
              <a:gd name="connsiteX145" fmla="*/ 1758462 w 4951828"/>
              <a:gd name="connsiteY145" fmla="*/ 2335237 h 5331656"/>
              <a:gd name="connsiteX146" fmla="*/ 1772530 w 4951828"/>
              <a:gd name="connsiteY146" fmla="*/ 2138290 h 5331656"/>
              <a:gd name="connsiteX147" fmla="*/ 1814733 w 4951828"/>
              <a:gd name="connsiteY147" fmla="*/ 2124222 h 5331656"/>
              <a:gd name="connsiteX148" fmla="*/ 1871004 w 4951828"/>
              <a:gd name="connsiteY148" fmla="*/ 2110154 h 5331656"/>
              <a:gd name="connsiteX149" fmla="*/ 1955410 w 4951828"/>
              <a:gd name="connsiteY149" fmla="*/ 2067951 h 5331656"/>
              <a:gd name="connsiteX150" fmla="*/ 2039816 w 4951828"/>
              <a:gd name="connsiteY150" fmla="*/ 2025748 h 5331656"/>
              <a:gd name="connsiteX151" fmla="*/ 2110154 w 4951828"/>
              <a:gd name="connsiteY151" fmla="*/ 1969477 h 5331656"/>
              <a:gd name="connsiteX152" fmla="*/ 2208628 w 4951828"/>
              <a:gd name="connsiteY152" fmla="*/ 1885071 h 5331656"/>
              <a:gd name="connsiteX153" fmla="*/ 2307102 w 4951828"/>
              <a:gd name="connsiteY153" fmla="*/ 1899139 h 5331656"/>
              <a:gd name="connsiteX154" fmla="*/ 2321170 w 4951828"/>
              <a:gd name="connsiteY154" fmla="*/ 2053883 h 5331656"/>
              <a:gd name="connsiteX155" fmla="*/ 2307102 w 4951828"/>
              <a:gd name="connsiteY155" fmla="*/ 2138290 h 5331656"/>
              <a:gd name="connsiteX156" fmla="*/ 2278967 w 4951828"/>
              <a:gd name="connsiteY156" fmla="*/ 2180493 h 5331656"/>
              <a:gd name="connsiteX157" fmla="*/ 2194560 w 4951828"/>
              <a:gd name="connsiteY157" fmla="*/ 2250831 h 5331656"/>
              <a:gd name="connsiteX158" fmla="*/ 2039816 w 4951828"/>
              <a:gd name="connsiteY158" fmla="*/ 2335237 h 5331656"/>
              <a:gd name="connsiteX159" fmla="*/ 2025748 w 4951828"/>
              <a:gd name="connsiteY159" fmla="*/ 2377440 h 5331656"/>
              <a:gd name="connsiteX160" fmla="*/ 1997613 w 4951828"/>
              <a:gd name="connsiteY160" fmla="*/ 2475914 h 5331656"/>
              <a:gd name="connsiteX161" fmla="*/ 1969477 w 4951828"/>
              <a:gd name="connsiteY161" fmla="*/ 2630659 h 5331656"/>
              <a:gd name="connsiteX162" fmla="*/ 1927274 w 4951828"/>
              <a:gd name="connsiteY162" fmla="*/ 2686930 h 5331656"/>
              <a:gd name="connsiteX163" fmla="*/ 1842868 w 4951828"/>
              <a:gd name="connsiteY163" fmla="*/ 2743200 h 5331656"/>
              <a:gd name="connsiteX164" fmla="*/ 1828800 w 4951828"/>
              <a:gd name="connsiteY164" fmla="*/ 2799471 h 5331656"/>
              <a:gd name="connsiteX165" fmla="*/ 1800665 w 4951828"/>
              <a:gd name="connsiteY165" fmla="*/ 2841674 h 5331656"/>
              <a:gd name="connsiteX166" fmla="*/ 1786597 w 4951828"/>
              <a:gd name="connsiteY166" fmla="*/ 2883877 h 5331656"/>
              <a:gd name="connsiteX167" fmla="*/ 1842868 w 4951828"/>
              <a:gd name="connsiteY167" fmla="*/ 2996419 h 5331656"/>
              <a:gd name="connsiteX168" fmla="*/ 1927274 w 4951828"/>
              <a:gd name="connsiteY168" fmla="*/ 3024554 h 5331656"/>
              <a:gd name="connsiteX169" fmla="*/ 2011680 w 4951828"/>
              <a:gd name="connsiteY169" fmla="*/ 3010486 h 5331656"/>
              <a:gd name="connsiteX170" fmla="*/ 2067951 w 4951828"/>
              <a:gd name="connsiteY170" fmla="*/ 2883877 h 5331656"/>
              <a:gd name="connsiteX171" fmla="*/ 2124222 w 4951828"/>
              <a:gd name="connsiteY171" fmla="*/ 2799471 h 5331656"/>
              <a:gd name="connsiteX172" fmla="*/ 2152357 w 4951828"/>
              <a:gd name="connsiteY172" fmla="*/ 2715065 h 5331656"/>
              <a:gd name="connsiteX173" fmla="*/ 2293034 w 4951828"/>
              <a:gd name="connsiteY173" fmla="*/ 2672862 h 5331656"/>
              <a:gd name="connsiteX174" fmla="*/ 2349305 w 4951828"/>
              <a:gd name="connsiteY174" fmla="*/ 2602523 h 5331656"/>
              <a:gd name="connsiteX175" fmla="*/ 2363373 w 4951828"/>
              <a:gd name="connsiteY175" fmla="*/ 2560320 h 5331656"/>
              <a:gd name="connsiteX176" fmla="*/ 2405576 w 4951828"/>
              <a:gd name="connsiteY176" fmla="*/ 2475914 h 5331656"/>
              <a:gd name="connsiteX177" fmla="*/ 2504050 w 4951828"/>
              <a:gd name="connsiteY177" fmla="*/ 2489982 h 5331656"/>
              <a:gd name="connsiteX178" fmla="*/ 2518117 w 4951828"/>
              <a:gd name="connsiteY178" fmla="*/ 2630659 h 5331656"/>
              <a:gd name="connsiteX179" fmla="*/ 2461847 w 4951828"/>
              <a:gd name="connsiteY179" fmla="*/ 2715065 h 5331656"/>
              <a:gd name="connsiteX180" fmla="*/ 2433711 w 4951828"/>
              <a:gd name="connsiteY180" fmla="*/ 2799471 h 5331656"/>
              <a:gd name="connsiteX181" fmla="*/ 2419644 w 4951828"/>
              <a:gd name="connsiteY181" fmla="*/ 2841674 h 5331656"/>
              <a:gd name="connsiteX182" fmla="*/ 2391508 w 4951828"/>
              <a:gd name="connsiteY182" fmla="*/ 2912013 h 5331656"/>
              <a:gd name="connsiteX183" fmla="*/ 2293034 w 4951828"/>
              <a:gd name="connsiteY183" fmla="*/ 2968283 h 5331656"/>
              <a:gd name="connsiteX184" fmla="*/ 2236764 w 4951828"/>
              <a:gd name="connsiteY184" fmla="*/ 2982351 h 5331656"/>
              <a:gd name="connsiteX185" fmla="*/ 2166425 w 4951828"/>
              <a:gd name="connsiteY185" fmla="*/ 3066757 h 5331656"/>
              <a:gd name="connsiteX186" fmla="*/ 2110154 w 4951828"/>
              <a:gd name="connsiteY186" fmla="*/ 3123028 h 5331656"/>
              <a:gd name="connsiteX187" fmla="*/ 2067951 w 4951828"/>
              <a:gd name="connsiteY187" fmla="*/ 3249637 h 5331656"/>
              <a:gd name="connsiteX188" fmla="*/ 2053884 w 4951828"/>
              <a:gd name="connsiteY188" fmla="*/ 3291840 h 5331656"/>
              <a:gd name="connsiteX189" fmla="*/ 2025748 w 4951828"/>
              <a:gd name="connsiteY189" fmla="*/ 3334043 h 5331656"/>
              <a:gd name="connsiteX190" fmla="*/ 2011680 w 4951828"/>
              <a:gd name="connsiteY190" fmla="*/ 3376246 h 5331656"/>
              <a:gd name="connsiteX191" fmla="*/ 1955410 w 4951828"/>
              <a:gd name="connsiteY191" fmla="*/ 3390314 h 5331656"/>
              <a:gd name="connsiteX192" fmla="*/ 1913207 w 4951828"/>
              <a:gd name="connsiteY192" fmla="*/ 3404382 h 5331656"/>
              <a:gd name="connsiteX193" fmla="*/ 1856936 w 4951828"/>
              <a:gd name="connsiteY193" fmla="*/ 3446585 h 5331656"/>
              <a:gd name="connsiteX194" fmla="*/ 1842868 w 4951828"/>
              <a:gd name="connsiteY194" fmla="*/ 3488788 h 5331656"/>
              <a:gd name="connsiteX195" fmla="*/ 1814733 w 4951828"/>
              <a:gd name="connsiteY195" fmla="*/ 3530991 h 5331656"/>
              <a:gd name="connsiteX196" fmla="*/ 1814733 w 4951828"/>
              <a:gd name="connsiteY196" fmla="*/ 3742006 h 5331656"/>
              <a:gd name="connsiteX197" fmla="*/ 1899139 w 4951828"/>
              <a:gd name="connsiteY197" fmla="*/ 3770142 h 5331656"/>
              <a:gd name="connsiteX198" fmla="*/ 1941342 w 4951828"/>
              <a:gd name="connsiteY198" fmla="*/ 3798277 h 5331656"/>
              <a:gd name="connsiteX199" fmla="*/ 2166425 w 4951828"/>
              <a:gd name="connsiteY199" fmla="*/ 3784210 h 5331656"/>
              <a:gd name="connsiteX200" fmla="*/ 2222696 w 4951828"/>
              <a:gd name="connsiteY200" fmla="*/ 3671668 h 5331656"/>
              <a:gd name="connsiteX201" fmla="*/ 2321170 w 4951828"/>
              <a:gd name="connsiteY201" fmla="*/ 3559126 h 5331656"/>
              <a:gd name="connsiteX202" fmla="*/ 2377440 w 4951828"/>
              <a:gd name="connsiteY202" fmla="*/ 3530991 h 5331656"/>
              <a:gd name="connsiteX203" fmla="*/ 2405576 w 4951828"/>
              <a:gd name="connsiteY203" fmla="*/ 3474720 h 5331656"/>
              <a:gd name="connsiteX204" fmla="*/ 2433711 w 4951828"/>
              <a:gd name="connsiteY204" fmla="*/ 3305908 h 5331656"/>
              <a:gd name="connsiteX205" fmla="*/ 2504050 w 4951828"/>
              <a:gd name="connsiteY205" fmla="*/ 3193366 h 5331656"/>
              <a:gd name="connsiteX206" fmla="*/ 2560320 w 4951828"/>
              <a:gd name="connsiteY206" fmla="*/ 3137096 h 5331656"/>
              <a:gd name="connsiteX207" fmla="*/ 2602524 w 4951828"/>
              <a:gd name="connsiteY207" fmla="*/ 3123028 h 5331656"/>
              <a:gd name="connsiteX208" fmla="*/ 2644727 w 4951828"/>
              <a:gd name="connsiteY208" fmla="*/ 3038622 h 5331656"/>
              <a:gd name="connsiteX209" fmla="*/ 2672862 w 4951828"/>
              <a:gd name="connsiteY209" fmla="*/ 2729133 h 5331656"/>
              <a:gd name="connsiteX210" fmla="*/ 2715065 w 4951828"/>
              <a:gd name="connsiteY210" fmla="*/ 2700997 h 5331656"/>
              <a:gd name="connsiteX211" fmla="*/ 2771336 w 4951828"/>
              <a:gd name="connsiteY211" fmla="*/ 2658794 h 5331656"/>
              <a:gd name="connsiteX212" fmla="*/ 2855742 w 4951828"/>
              <a:gd name="connsiteY212" fmla="*/ 2630659 h 5331656"/>
              <a:gd name="connsiteX213" fmla="*/ 2869810 w 4951828"/>
              <a:gd name="connsiteY213" fmla="*/ 2672862 h 5331656"/>
              <a:gd name="connsiteX214" fmla="*/ 2897945 w 4951828"/>
              <a:gd name="connsiteY214" fmla="*/ 2771336 h 5331656"/>
              <a:gd name="connsiteX215" fmla="*/ 2855742 w 4951828"/>
              <a:gd name="connsiteY215" fmla="*/ 2912013 h 5331656"/>
              <a:gd name="connsiteX216" fmla="*/ 2813539 w 4951828"/>
              <a:gd name="connsiteY216" fmla="*/ 2940148 h 5331656"/>
              <a:gd name="connsiteX217" fmla="*/ 2785404 w 4951828"/>
              <a:gd name="connsiteY217" fmla="*/ 3010486 h 5331656"/>
              <a:gd name="connsiteX218" fmla="*/ 2757268 w 4951828"/>
              <a:gd name="connsiteY218" fmla="*/ 3038622 h 5331656"/>
              <a:gd name="connsiteX219" fmla="*/ 2729133 w 4951828"/>
              <a:gd name="connsiteY219" fmla="*/ 3123028 h 5331656"/>
              <a:gd name="connsiteX220" fmla="*/ 2743200 w 4951828"/>
              <a:gd name="connsiteY220" fmla="*/ 3179299 h 5331656"/>
              <a:gd name="connsiteX221" fmla="*/ 2771336 w 4951828"/>
              <a:gd name="connsiteY221" fmla="*/ 3263705 h 5331656"/>
              <a:gd name="connsiteX222" fmla="*/ 2757268 w 4951828"/>
              <a:gd name="connsiteY222" fmla="*/ 3305908 h 5331656"/>
              <a:gd name="connsiteX223" fmla="*/ 2743200 w 4951828"/>
              <a:gd name="connsiteY223" fmla="*/ 3404382 h 5331656"/>
              <a:gd name="connsiteX224" fmla="*/ 2700997 w 4951828"/>
              <a:gd name="connsiteY224" fmla="*/ 3432517 h 5331656"/>
              <a:gd name="connsiteX225" fmla="*/ 2602524 w 4951828"/>
              <a:gd name="connsiteY225" fmla="*/ 3516923 h 5331656"/>
              <a:gd name="connsiteX226" fmla="*/ 2546253 w 4951828"/>
              <a:gd name="connsiteY226" fmla="*/ 3530991 h 5331656"/>
              <a:gd name="connsiteX227" fmla="*/ 2518117 w 4951828"/>
              <a:gd name="connsiteY227" fmla="*/ 3559126 h 5331656"/>
              <a:gd name="connsiteX228" fmla="*/ 2475914 w 4951828"/>
              <a:gd name="connsiteY228" fmla="*/ 3657600 h 5331656"/>
              <a:gd name="connsiteX229" fmla="*/ 2489982 w 4951828"/>
              <a:gd name="connsiteY229" fmla="*/ 3798277 h 5331656"/>
              <a:gd name="connsiteX230" fmla="*/ 2518117 w 4951828"/>
              <a:gd name="connsiteY230" fmla="*/ 3840480 h 5331656"/>
              <a:gd name="connsiteX231" fmla="*/ 2546253 w 4951828"/>
              <a:gd name="connsiteY231" fmla="*/ 3868616 h 5331656"/>
              <a:gd name="connsiteX232" fmla="*/ 2602524 w 4951828"/>
              <a:gd name="connsiteY232" fmla="*/ 3882683 h 5331656"/>
              <a:gd name="connsiteX233" fmla="*/ 2644727 w 4951828"/>
              <a:gd name="connsiteY233" fmla="*/ 3896751 h 5331656"/>
              <a:gd name="connsiteX234" fmla="*/ 2982351 w 4951828"/>
              <a:gd name="connsiteY234" fmla="*/ 3882683 h 5331656"/>
              <a:gd name="connsiteX235" fmla="*/ 3010487 w 4951828"/>
              <a:gd name="connsiteY235" fmla="*/ 3854548 h 5331656"/>
              <a:gd name="connsiteX236" fmla="*/ 3052690 w 4951828"/>
              <a:gd name="connsiteY236" fmla="*/ 3784210 h 5331656"/>
              <a:gd name="connsiteX237" fmla="*/ 3080825 w 4951828"/>
              <a:gd name="connsiteY237" fmla="*/ 3699803 h 5331656"/>
              <a:gd name="connsiteX238" fmla="*/ 3094893 w 4951828"/>
              <a:gd name="connsiteY238" fmla="*/ 3587262 h 5331656"/>
              <a:gd name="connsiteX239" fmla="*/ 3179299 w 4951828"/>
              <a:gd name="connsiteY239" fmla="*/ 3488788 h 5331656"/>
              <a:gd name="connsiteX240" fmla="*/ 3207434 w 4951828"/>
              <a:gd name="connsiteY240" fmla="*/ 3446585 h 5331656"/>
              <a:gd name="connsiteX241" fmla="*/ 3319976 w 4951828"/>
              <a:gd name="connsiteY241" fmla="*/ 3362179 h 5331656"/>
              <a:gd name="connsiteX242" fmla="*/ 3362179 w 4951828"/>
              <a:gd name="connsiteY242" fmla="*/ 3348111 h 5331656"/>
              <a:gd name="connsiteX243" fmla="*/ 3432517 w 4951828"/>
              <a:gd name="connsiteY243" fmla="*/ 3362179 h 5331656"/>
              <a:gd name="connsiteX244" fmla="*/ 3460653 w 4951828"/>
              <a:gd name="connsiteY244" fmla="*/ 3390314 h 5331656"/>
              <a:gd name="connsiteX245" fmla="*/ 3573194 w 4951828"/>
              <a:gd name="connsiteY245" fmla="*/ 3404382 h 5331656"/>
              <a:gd name="connsiteX246" fmla="*/ 3671668 w 4951828"/>
              <a:gd name="connsiteY246" fmla="*/ 3376246 h 5331656"/>
              <a:gd name="connsiteX247" fmla="*/ 3699804 w 4951828"/>
              <a:gd name="connsiteY247" fmla="*/ 3348111 h 5331656"/>
              <a:gd name="connsiteX248" fmla="*/ 3798277 w 4951828"/>
              <a:gd name="connsiteY248" fmla="*/ 3376246 h 5331656"/>
              <a:gd name="connsiteX249" fmla="*/ 3784210 w 4951828"/>
              <a:gd name="connsiteY249" fmla="*/ 3432517 h 5331656"/>
              <a:gd name="connsiteX250" fmla="*/ 3713871 w 4951828"/>
              <a:gd name="connsiteY250" fmla="*/ 3502856 h 5331656"/>
              <a:gd name="connsiteX251" fmla="*/ 3699804 w 4951828"/>
              <a:gd name="connsiteY251" fmla="*/ 3545059 h 5331656"/>
              <a:gd name="connsiteX252" fmla="*/ 3545059 w 4951828"/>
              <a:gd name="connsiteY252" fmla="*/ 3545059 h 5331656"/>
              <a:gd name="connsiteX253" fmla="*/ 3404382 w 4951828"/>
              <a:gd name="connsiteY253" fmla="*/ 3545059 h 5331656"/>
              <a:gd name="connsiteX254" fmla="*/ 3362179 w 4951828"/>
              <a:gd name="connsiteY254" fmla="*/ 3601330 h 5331656"/>
              <a:gd name="connsiteX255" fmla="*/ 3334044 w 4951828"/>
              <a:gd name="connsiteY255" fmla="*/ 3685736 h 5331656"/>
              <a:gd name="connsiteX256" fmla="*/ 3319976 w 4951828"/>
              <a:gd name="connsiteY256" fmla="*/ 3770142 h 5331656"/>
              <a:gd name="connsiteX257" fmla="*/ 3277773 w 4951828"/>
              <a:gd name="connsiteY257" fmla="*/ 3784210 h 5331656"/>
              <a:gd name="connsiteX258" fmla="*/ 3221502 w 4951828"/>
              <a:gd name="connsiteY258" fmla="*/ 3798277 h 5331656"/>
              <a:gd name="connsiteX259" fmla="*/ 3193367 w 4951828"/>
              <a:gd name="connsiteY259" fmla="*/ 3840480 h 5331656"/>
              <a:gd name="connsiteX260" fmla="*/ 3165231 w 4951828"/>
              <a:gd name="connsiteY260" fmla="*/ 3868616 h 5331656"/>
              <a:gd name="connsiteX261" fmla="*/ 3137096 w 4951828"/>
              <a:gd name="connsiteY261" fmla="*/ 4051496 h 5331656"/>
              <a:gd name="connsiteX262" fmla="*/ 3080825 w 4951828"/>
              <a:gd name="connsiteY262" fmla="*/ 4135902 h 5331656"/>
              <a:gd name="connsiteX263" fmla="*/ 2855742 w 4951828"/>
              <a:gd name="connsiteY263" fmla="*/ 4192173 h 5331656"/>
              <a:gd name="connsiteX264" fmla="*/ 2785404 w 4951828"/>
              <a:gd name="connsiteY264" fmla="*/ 4220308 h 5331656"/>
              <a:gd name="connsiteX265" fmla="*/ 2715065 w 4951828"/>
              <a:gd name="connsiteY265" fmla="*/ 4276579 h 5331656"/>
              <a:gd name="connsiteX266" fmla="*/ 2700997 w 4951828"/>
              <a:gd name="connsiteY266" fmla="*/ 4318782 h 5331656"/>
              <a:gd name="connsiteX267" fmla="*/ 2757268 w 4951828"/>
              <a:gd name="connsiteY267" fmla="*/ 4389120 h 5331656"/>
              <a:gd name="connsiteX268" fmla="*/ 2785404 w 4951828"/>
              <a:gd name="connsiteY268" fmla="*/ 4445391 h 5331656"/>
              <a:gd name="connsiteX269" fmla="*/ 2869810 w 4951828"/>
              <a:gd name="connsiteY269" fmla="*/ 4473526 h 5331656"/>
              <a:gd name="connsiteX270" fmla="*/ 3066757 w 4951828"/>
              <a:gd name="connsiteY270" fmla="*/ 4445391 h 5331656"/>
              <a:gd name="connsiteX271" fmla="*/ 3094893 w 4951828"/>
              <a:gd name="connsiteY271" fmla="*/ 4417256 h 5331656"/>
              <a:gd name="connsiteX272" fmla="*/ 3193367 w 4951828"/>
              <a:gd name="connsiteY272" fmla="*/ 4304714 h 5331656"/>
              <a:gd name="connsiteX273" fmla="*/ 3319976 w 4951828"/>
              <a:gd name="connsiteY273" fmla="*/ 4276579 h 5331656"/>
              <a:gd name="connsiteX274" fmla="*/ 3348111 w 4951828"/>
              <a:gd name="connsiteY274" fmla="*/ 4248443 h 5331656"/>
              <a:gd name="connsiteX275" fmla="*/ 3362179 w 4951828"/>
              <a:gd name="connsiteY275" fmla="*/ 4206240 h 5331656"/>
              <a:gd name="connsiteX276" fmla="*/ 3390314 w 4951828"/>
              <a:gd name="connsiteY276" fmla="*/ 4149970 h 5331656"/>
              <a:gd name="connsiteX277" fmla="*/ 3418450 w 4951828"/>
              <a:gd name="connsiteY277" fmla="*/ 4037428 h 5331656"/>
              <a:gd name="connsiteX278" fmla="*/ 3516924 w 4951828"/>
              <a:gd name="connsiteY278" fmla="*/ 3953022 h 5331656"/>
              <a:gd name="connsiteX279" fmla="*/ 3601330 w 4951828"/>
              <a:gd name="connsiteY279" fmla="*/ 3896751 h 5331656"/>
              <a:gd name="connsiteX280" fmla="*/ 3699804 w 4951828"/>
              <a:gd name="connsiteY280" fmla="*/ 3882683 h 5331656"/>
              <a:gd name="connsiteX281" fmla="*/ 3756074 w 4951828"/>
              <a:gd name="connsiteY281" fmla="*/ 3896751 h 5331656"/>
              <a:gd name="connsiteX282" fmla="*/ 3868616 w 4951828"/>
              <a:gd name="connsiteY282" fmla="*/ 3938954 h 5331656"/>
              <a:gd name="connsiteX283" fmla="*/ 3882684 w 4951828"/>
              <a:gd name="connsiteY283" fmla="*/ 3995225 h 5331656"/>
              <a:gd name="connsiteX284" fmla="*/ 3910819 w 4951828"/>
              <a:gd name="connsiteY284" fmla="*/ 4051496 h 5331656"/>
              <a:gd name="connsiteX285" fmla="*/ 3924887 w 4951828"/>
              <a:gd name="connsiteY285" fmla="*/ 4093699 h 5331656"/>
              <a:gd name="connsiteX286" fmla="*/ 3896751 w 4951828"/>
              <a:gd name="connsiteY286" fmla="*/ 4206240 h 5331656"/>
              <a:gd name="connsiteX287" fmla="*/ 3784210 w 4951828"/>
              <a:gd name="connsiteY287" fmla="*/ 4262511 h 5331656"/>
              <a:gd name="connsiteX288" fmla="*/ 3727939 w 4951828"/>
              <a:gd name="connsiteY288" fmla="*/ 4276579 h 5331656"/>
              <a:gd name="connsiteX289" fmla="*/ 3685736 w 4951828"/>
              <a:gd name="connsiteY289" fmla="*/ 4304714 h 5331656"/>
              <a:gd name="connsiteX290" fmla="*/ 3615397 w 4951828"/>
              <a:gd name="connsiteY290" fmla="*/ 4389120 h 5331656"/>
              <a:gd name="connsiteX291" fmla="*/ 3545059 w 4951828"/>
              <a:gd name="connsiteY291" fmla="*/ 4459459 h 5331656"/>
              <a:gd name="connsiteX292" fmla="*/ 3305908 w 4951828"/>
              <a:gd name="connsiteY292" fmla="*/ 4529797 h 5331656"/>
              <a:gd name="connsiteX293" fmla="*/ 3263705 w 4951828"/>
              <a:gd name="connsiteY293" fmla="*/ 4543865 h 5331656"/>
              <a:gd name="connsiteX294" fmla="*/ 3207434 w 4951828"/>
              <a:gd name="connsiteY294" fmla="*/ 4557933 h 5331656"/>
              <a:gd name="connsiteX295" fmla="*/ 3165231 w 4951828"/>
              <a:gd name="connsiteY295" fmla="*/ 4586068 h 5331656"/>
              <a:gd name="connsiteX296" fmla="*/ 3179299 w 4951828"/>
              <a:gd name="connsiteY296" fmla="*/ 4698610 h 5331656"/>
              <a:gd name="connsiteX297" fmla="*/ 3151164 w 4951828"/>
              <a:gd name="connsiteY297" fmla="*/ 4783016 h 5331656"/>
              <a:gd name="connsiteX298" fmla="*/ 3165231 w 4951828"/>
              <a:gd name="connsiteY298" fmla="*/ 4839286 h 5331656"/>
              <a:gd name="connsiteX299" fmla="*/ 3249637 w 4951828"/>
              <a:gd name="connsiteY299" fmla="*/ 4881490 h 5331656"/>
              <a:gd name="connsiteX300" fmla="*/ 3291840 w 4951828"/>
              <a:gd name="connsiteY300" fmla="*/ 4895557 h 5331656"/>
              <a:gd name="connsiteX301" fmla="*/ 3432517 w 4951828"/>
              <a:gd name="connsiteY301" fmla="*/ 4881490 h 5331656"/>
              <a:gd name="connsiteX302" fmla="*/ 3502856 w 4951828"/>
              <a:gd name="connsiteY302" fmla="*/ 4825219 h 5331656"/>
              <a:gd name="connsiteX303" fmla="*/ 3545059 w 4951828"/>
              <a:gd name="connsiteY303" fmla="*/ 4811151 h 5331656"/>
              <a:gd name="connsiteX304" fmla="*/ 3615397 w 4951828"/>
              <a:gd name="connsiteY304" fmla="*/ 4768948 h 5331656"/>
              <a:gd name="connsiteX305" fmla="*/ 3671668 w 4951828"/>
              <a:gd name="connsiteY305" fmla="*/ 4754880 h 5331656"/>
              <a:gd name="connsiteX306" fmla="*/ 3882684 w 4951828"/>
              <a:gd name="connsiteY306" fmla="*/ 4712677 h 5331656"/>
              <a:gd name="connsiteX307" fmla="*/ 3910819 w 4951828"/>
              <a:gd name="connsiteY307" fmla="*/ 4614203 h 5331656"/>
              <a:gd name="connsiteX308" fmla="*/ 3938954 w 4951828"/>
              <a:gd name="connsiteY308" fmla="*/ 4529797 h 5331656"/>
              <a:gd name="connsiteX309" fmla="*/ 3953022 w 4951828"/>
              <a:gd name="connsiteY309" fmla="*/ 4487594 h 5331656"/>
              <a:gd name="connsiteX310" fmla="*/ 3967090 w 4951828"/>
              <a:gd name="connsiteY310" fmla="*/ 4445391 h 5331656"/>
              <a:gd name="connsiteX311" fmla="*/ 4023360 w 4951828"/>
              <a:gd name="connsiteY311" fmla="*/ 4417256 h 5331656"/>
              <a:gd name="connsiteX312" fmla="*/ 4065564 w 4951828"/>
              <a:gd name="connsiteY312" fmla="*/ 4445391 h 5331656"/>
              <a:gd name="connsiteX313" fmla="*/ 4107767 w 4951828"/>
              <a:gd name="connsiteY313" fmla="*/ 4543865 h 5331656"/>
              <a:gd name="connsiteX314" fmla="*/ 4093699 w 4951828"/>
              <a:gd name="connsiteY314" fmla="*/ 4783016 h 5331656"/>
              <a:gd name="connsiteX315" fmla="*/ 4023360 w 4951828"/>
              <a:gd name="connsiteY315" fmla="*/ 4811151 h 5331656"/>
              <a:gd name="connsiteX316" fmla="*/ 3938954 w 4951828"/>
              <a:gd name="connsiteY316" fmla="*/ 4895557 h 5331656"/>
              <a:gd name="connsiteX317" fmla="*/ 3868616 w 4951828"/>
              <a:gd name="connsiteY317" fmla="*/ 4979963 h 5331656"/>
              <a:gd name="connsiteX318" fmla="*/ 3840480 w 4951828"/>
              <a:gd name="connsiteY318" fmla="*/ 5064370 h 5331656"/>
              <a:gd name="connsiteX319" fmla="*/ 3854548 w 4951828"/>
              <a:gd name="connsiteY319" fmla="*/ 5162843 h 5331656"/>
              <a:gd name="connsiteX320" fmla="*/ 3896751 w 4951828"/>
              <a:gd name="connsiteY320" fmla="*/ 5176911 h 5331656"/>
              <a:gd name="connsiteX321" fmla="*/ 3995225 w 4951828"/>
              <a:gd name="connsiteY321" fmla="*/ 5219114 h 5331656"/>
              <a:gd name="connsiteX322" fmla="*/ 4093699 w 4951828"/>
              <a:gd name="connsiteY322" fmla="*/ 5162843 h 5331656"/>
              <a:gd name="connsiteX323" fmla="*/ 4149970 w 4951828"/>
              <a:gd name="connsiteY323" fmla="*/ 5050302 h 5331656"/>
              <a:gd name="connsiteX324" fmla="*/ 4234376 w 4951828"/>
              <a:gd name="connsiteY324" fmla="*/ 5022166 h 5331656"/>
              <a:gd name="connsiteX325" fmla="*/ 4276579 w 4951828"/>
              <a:gd name="connsiteY325" fmla="*/ 5008099 h 5331656"/>
              <a:gd name="connsiteX326" fmla="*/ 4304714 w 4951828"/>
              <a:gd name="connsiteY326" fmla="*/ 4923693 h 5331656"/>
              <a:gd name="connsiteX327" fmla="*/ 4360985 w 4951828"/>
              <a:gd name="connsiteY327" fmla="*/ 4797083 h 5331656"/>
              <a:gd name="connsiteX328" fmla="*/ 4417256 w 4951828"/>
              <a:gd name="connsiteY328" fmla="*/ 4783016 h 5331656"/>
              <a:gd name="connsiteX329" fmla="*/ 4515730 w 4951828"/>
              <a:gd name="connsiteY329" fmla="*/ 4839286 h 5331656"/>
              <a:gd name="connsiteX330" fmla="*/ 4543865 w 4951828"/>
              <a:gd name="connsiteY330" fmla="*/ 4881490 h 5331656"/>
              <a:gd name="connsiteX331" fmla="*/ 4572000 w 4951828"/>
              <a:gd name="connsiteY331" fmla="*/ 4994031 h 5331656"/>
              <a:gd name="connsiteX332" fmla="*/ 4557933 w 4951828"/>
              <a:gd name="connsiteY332" fmla="*/ 5036234 h 5331656"/>
              <a:gd name="connsiteX333" fmla="*/ 4431324 w 4951828"/>
              <a:gd name="connsiteY333" fmla="*/ 5148776 h 5331656"/>
              <a:gd name="connsiteX334" fmla="*/ 4375053 w 4951828"/>
              <a:gd name="connsiteY334" fmla="*/ 5219114 h 5331656"/>
              <a:gd name="connsiteX335" fmla="*/ 4389120 w 4951828"/>
              <a:gd name="connsiteY335" fmla="*/ 5261317 h 5331656"/>
              <a:gd name="connsiteX336" fmla="*/ 4459459 w 4951828"/>
              <a:gd name="connsiteY336" fmla="*/ 5303520 h 5331656"/>
              <a:gd name="connsiteX337" fmla="*/ 4572000 w 4951828"/>
              <a:gd name="connsiteY337" fmla="*/ 5331656 h 5331656"/>
              <a:gd name="connsiteX338" fmla="*/ 4698610 w 4951828"/>
              <a:gd name="connsiteY338" fmla="*/ 5289453 h 5331656"/>
              <a:gd name="connsiteX339" fmla="*/ 4726745 w 4951828"/>
              <a:gd name="connsiteY339" fmla="*/ 5205046 h 5331656"/>
              <a:gd name="connsiteX340" fmla="*/ 4754880 w 4951828"/>
              <a:gd name="connsiteY340" fmla="*/ 4895557 h 5331656"/>
              <a:gd name="connsiteX341" fmla="*/ 4797084 w 4951828"/>
              <a:gd name="connsiteY341" fmla="*/ 4867422 h 5331656"/>
              <a:gd name="connsiteX342" fmla="*/ 4867422 w 4951828"/>
              <a:gd name="connsiteY342" fmla="*/ 4825219 h 5331656"/>
              <a:gd name="connsiteX343" fmla="*/ 4909625 w 4951828"/>
              <a:gd name="connsiteY343" fmla="*/ 4797083 h 5331656"/>
              <a:gd name="connsiteX344" fmla="*/ 4923693 w 4951828"/>
              <a:gd name="connsiteY344" fmla="*/ 4726745 h 5331656"/>
              <a:gd name="connsiteX345" fmla="*/ 4937760 w 4951828"/>
              <a:gd name="connsiteY345" fmla="*/ 4684542 h 5331656"/>
              <a:gd name="connsiteX346" fmla="*/ 4951828 w 4951828"/>
              <a:gd name="connsiteY346" fmla="*/ 4628271 h 5331656"/>
              <a:gd name="connsiteX347" fmla="*/ 4937760 w 4951828"/>
              <a:gd name="connsiteY347" fmla="*/ 4543865 h 5331656"/>
              <a:gd name="connsiteX348" fmla="*/ 1688124 w 4951828"/>
              <a:gd name="connsiteY348" fmla="*/ 0 h 5331656"/>
              <a:gd name="connsiteX0" fmla="*/ 1688124 w 4951828"/>
              <a:gd name="connsiteY0" fmla="*/ 253218 h 5584874"/>
              <a:gd name="connsiteX1" fmla="*/ 1702191 w 4951828"/>
              <a:gd name="connsiteY1" fmla="*/ 323557 h 5584874"/>
              <a:gd name="connsiteX2" fmla="*/ 1688124 w 4951828"/>
              <a:gd name="connsiteY2" fmla="*/ 407963 h 5584874"/>
              <a:gd name="connsiteX3" fmla="*/ 1603717 w 4951828"/>
              <a:gd name="connsiteY3" fmla="*/ 520504 h 5584874"/>
              <a:gd name="connsiteX4" fmla="*/ 1491176 w 4951828"/>
              <a:gd name="connsiteY4" fmla="*/ 576775 h 5584874"/>
              <a:gd name="connsiteX5" fmla="*/ 1378634 w 4951828"/>
              <a:gd name="connsiteY5" fmla="*/ 647114 h 5584874"/>
              <a:gd name="connsiteX6" fmla="*/ 1294228 w 4951828"/>
              <a:gd name="connsiteY6" fmla="*/ 689317 h 5584874"/>
              <a:gd name="connsiteX7" fmla="*/ 1167619 w 4951828"/>
              <a:gd name="connsiteY7" fmla="*/ 703384 h 5584874"/>
              <a:gd name="connsiteX8" fmla="*/ 1125416 w 4951828"/>
              <a:gd name="connsiteY8" fmla="*/ 717452 h 5584874"/>
              <a:gd name="connsiteX9" fmla="*/ 1069145 w 4951828"/>
              <a:gd name="connsiteY9" fmla="*/ 731520 h 5584874"/>
              <a:gd name="connsiteX10" fmla="*/ 956604 w 4951828"/>
              <a:gd name="connsiteY10" fmla="*/ 773723 h 5584874"/>
              <a:gd name="connsiteX11" fmla="*/ 815927 w 4951828"/>
              <a:gd name="connsiteY11" fmla="*/ 801858 h 5584874"/>
              <a:gd name="connsiteX12" fmla="*/ 759656 w 4951828"/>
              <a:gd name="connsiteY12" fmla="*/ 815926 h 5584874"/>
              <a:gd name="connsiteX13" fmla="*/ 703385 w 4951828"/>
              <a:gd name="connsiteY13" fmla="*/ 844061 h 5584874"/>
              <a:gd name="connsiteX14" fmla="*/ 661182 w 4951828"/>
              <a:gd name="connsiteY14" fmla="*/ 886264 h 5584874"/>
              <a:gd name="connsiteX15" fmla="*/ 548640 w 4951828"/>
              <a:gd name="connsiteY15" fmla="*/ 956603 h 5584874"/>
              <a:gd name="connsiteX16" fmla="*/ 492370 w 4951828"/>
              <a:gd name="connsiteY16" fmla="*/ 1012874 h 5584874"/>
              <a:gd name="connsiteX17" fmla="*/ 422031 w 4951828"/>
              <a:gd name="connsiteY17" fmla="*/ 1055077 h 5584874"/>
              <a:gd name="connsiteX18" fmla="*/ 379828 w 4951828"/>
              <a:gd name="connsiteY18" fmla="*/ 1083212 h 5584874"/>
              <a:gd name="connsiteX19" fmla="*/ 351693 w 4951828"/>
              <a:gd name="connsiteY19" fmla="*/ 1111348 h 5584874"/>
              <a:gd name="connsiteX20" fmla="*/ 295422 w 4951828"/>
              <a:gd name="connsiteY20" fmla="*/ 1139483 h 5584874"/>
              <a:gd name="connsiteX21" fmla="*/ 140677 w 4951828"/>
              <a:gd name="connsiteY21" fmla="*/ 1280160 h 5584874"/>
              <a:gd name="connsiteX22" fmla="*/ 126610 w 4951828"/>
              <a:gd name="connsiteY22" fmla="*/ 1336431 h 5584874"/>
              <a:gd name="connsiteX23" fmla="*/ 56271 w 4951828"/>
              <a:gd name="connsiteY23" fmla="*/ 1420837 h 5584874"/>
              <a:gd name="connsiteX24" fmla="*/ 0 w 4951828"/>
              <a:gd name="connsiteY24" fmla="*/ 1533378 h 5584874"/>
              <a:gd name="connsiteX25" fmla="*/ 70339 w 4951828"/>
              <a:gd name="connsiteY25" fmla="*/ 1688123 h 5584874"/>
              <a:gd name="connsiteX26" fmla="*/ 154745 w 4951828"/>
              <a:gd name="connsiteY26" fmla="*/ 1674055 h 5584874"/>
              <a:gd name="connsiteX27" fmla="*/ 225084 w 4951828"/>
              <a:gd name="connsiteY27" fmla="*/ 1603717 h 5584874"/>
              <a:gd name="connsiteX28" fmla="*/ 253219 w 4951828"/>
              <a:gd name="connsiteY28" fmla="*/ 1575581 h 5584874"/>
              <a:gd name="connsiteX29" fmla="*/ 295422 w 4951828"/>
              <a:gd name="connsiteY29" fmla="*/ 1547446 h 5584874"/>
              <a:gd name="connsiteX30" fmla="*/ 323557 w 4951828"/>
              <a:gd name="connsiteY30" fmla="*/ 1505243 h 5584874"/>
              <a:gd name="connsiteX31" fmla="*/ 337625 w 4951828"/>
              <a:gd name="connsiteY31" fmla="*/ 1463040 h 5584874"/>
              <a:gd name="connsiteX32" fmla="*/ 379828 w 4951828"/>
              <a:gd name="connsiteY32" fmla="*/ 1448972 h 5584874"/>
              <a:gd name="connsiteX33" fmla="*/ 422031 w 4951828"/>
              <a:gd name="connsiteY33" fmla="*/ 1406769 h 5584874"/>
              <a:gd name="connsiteX34" fmla="*/ 534573 w 4951828"/>
              <a:gd name="connsiteY34" fmla="*/ 1364566 h 5584874"/>
              <a:gd name="connsiteX35" fmla="*/ 815927 w 4951828"/>
              <a:gd name="connsiteY35" fmla="*/ 1336431 h 5584874"/>
              <a:gd name="connsiteX36" fmla="*/ 914400 w 4951828"/>
              <a:gd name="connsiteY36" fmla="*/ 1237957 h 5584874"/>
              <a:gd name="connsiteX37" fmla="*/ 914400 w 4951828"/>
              <a:gd name="connsiteY37" fmla="*/ 1237957 h 5584874"/>
              <a:gd name="connsiteX38" fmla="*/ 998807 w 4951828"/>
              <a:gd name="connsiteY38" fmla="*/ 1167618 h 5584874"/>
              <a:gd name="connsiteX39" fmla="*/ 1083213 w 4951828"/>
              <a:gd name="connsiteY39" fmla="*/ 1111348 h 5584874"/>
              <a:gd name="connsiteX40" fmla="*/ 1111348 w 4951828"/>
              <a:gd name="connsiteY40" fmla="*/ 1069144 h 5584874"/>
              <a:gd name="connsiteX41" fmla="*/ 1308296 w 4951828"/>
              <a:gd name="connsiteY41" fmla="*/ 1069144 h 5584874"/>
              <a:gd name="connsiteX42" fmla="*/ 1336431 w 4951828"/>
              <a:gd name="connsiteY42" fmla="*/ 1111348 h 5584874"/>
              <a:gd name="connsiteX43" fmla="*/ 1322364 w 4951828"/>
              <a:gd name="connsiteY43" fmla="*/ 1223889 h 5584874"/>
              <a:gd name="connsiteX44" fmla="*/ 1294228 w 4951828"/>
              <a:gd name="connsiteY44" fmla="*/ 1252024 h 5584874"/>
              <a:gd name="connsiteX45" fmla="*/ 1195754 w 4951828"/>
              <a:gd name="connsiteY45" fmla="*/ 1280160 h 5584874"/>
              <a:gd name="connsiteX46" fmla="*/ 1055077 w 4951828"/>
              <a:gd name="connsiteY46" fmla="*/ 1378634 h 5584874"/>
              <a:gd name="connsiteX47" fmla="*/ 1012874 w 4951828"/>
              <a:gd name="connsiteY47" fmla="*/ 1420837 h 5584874"/>
              <a:gd name="connsiteX48" fmla="*/ 998807 w 4951828"/>
              <a:gd name="connsiteY48" fmla="*/ 1463040 h 5584874"/>
              <a:gd name="connsiteX49" fmla="*/ 914400 w 4951828"/>
              <a:gd name="connsiteY49" fmla="*/ 1547446 h 5584874"/>
              <a:gd name="connsiteX50" fmla="*/ 858130 w 4951828"/>
              <a:gd name="connsiteY50" fmla="*/ 1575581 h 5584874"/>
              <a:gd name="connsiteX51" fmla="*/ 759656 w 4951828"/>
              <a:gd name="connsiteY51" fmla="*/ 1589649 h 5584874"/>
              <a:gd name="connsiteX52" fmla="*/ 717453 w 4951828"/>
              <a:gd name="connsiteY52" fmla="*/ 1603717 h 5584874"/>
              <a:gd name="connsiteX53" fmla="*/ 618979 w 4951828"/>
              <a:gd name="connsiteY53" fmla="*/ 1617784 h 5584874"/>
              <a:gd name="connsiteX54" fmla="*/ 590844 w 4951828"/>
              <a:gd name="connsiteY54" fmla="*/ 1645920 h 5584874"/>
              <a:gd name="connsiteX55" fmla="*/ 520505 w 4951828"/>
              <a:gd name="connsiteY55" fmla="*/ 1659988 h 5584874"/>
              <a:gd name="connsiteX56" fmla="*/ 478302 w 4951828"/>
              <a:gd name="connsiteY56" fmla="*/ 1688123 h 5584874"/>
              <a:gd name="connsiteX57" fmla="*/ 436099 w 4951828"/>
              <a:gd name="connsiteY57" fmla="*/ 1702191 h 5584874"/>
              <a:gd name="connsiteX58" fmla="*/ 422031 w 4951828"/>
              <a:gd name="connsiteY58" fmla="*/ 1744394 h 5584874"/>
              <a:gd name="connsiteX59" fmla="*/ 379828 w 4951828"/>
              <a:gd name="connsiteY59" fmla="*/ 1772529 h 5584874"/>
              <a:gd name="connsiteX60" fmla="*/ 309490 w 4951828"/>
              <a:gd name="connsiteY60" fmla="*/ 1842868 h 5584874"/>
              <a:gd name="connsiteX61" fmla="*/ 281354 w 4951828"/>
              <a:gd name="connsiteY61" fmla="*/ 1899138 h 5584874"/>
              <a:gd name="connsiteX62" fmla="*/ 253219 w 4951828"/>
              <a:gd name="connsiteY62" fmla="*/ 1941341 h 5584874"/>
              <a:gd name="connsiteX63" fmla="*/ 267287 w 4951828"/>
              <a:gd name="connsiteY63" fmla="*/ 2011680 h 5584874"/>
              <a:gd name="connsiteX64" fmla="*/ 351693 w 4951828"/>
              <a:gd name="connsiteY64" fmla="*/ 2152357 h 5584874"/>
              <a:gd name="connsiteX65" fmla="*/ 393896 w 4951828"/>
              <a:gd name="connsiteY65" fmla="*/ 2180492 h 5584874"/>
              <a:gd name="connsiteX66" fmla="*/ 450167 w 4951828"/>
              <a:gd name="connsiteY66" fmla="*/ 2152357 h 5584874"/>
              <a:gd name="connsiteX67" fmla="*/ 492370 w 4951828"/>
              <a:gd name="connsiteY67" fmla="*/ 2138289 h 5584874"/>
              <a:gd name="connsiteX68" fmla="*/ 576776 w 4951828"/>
              <a:gd name="connsiteY68" fmla="*/ 2053883 h 5584874"/>
              <a:gd name="connsiteX69" fmla="*/ 604911 w 4951828"/>
              <a:gd name="connsiteY69" fmla="*/ 2011680 h 5584874"/>
              <a:gd name="connsiteX70" fmla="*/ 647114 w 4951828"/>
              <a:gd name="connsiteY70" fmla="*/ 1983544 h 5584874"/>
              <a:gd name="connsiteX71" fmla="*/ 717453 w 4951828"/>
              <a:gd name="connsiteY71" fmla="*/ 1997612 h 5584874"/>
              <a:gd name="connsiteX72" fmla="*/ 759656 w 4951828"/>
              <a:gd name="connsiteY72" fmla="*/ 2011680 h 5584874"/>
              <a:gd name="connsiteX73" fmla="*/ 815927 w 4951828"/>
              <a:gd name="connsiteY73" fmla="*/ 1997612 h 5584874"/>
              <a:gd name="connsiteX74" fmla="*/ 900333 w 4951828"/>
              <a:gd name="connsiteY74" fmla="*/ 1941341 h 5584874"/>
              <a:gd name="connsiteX75" fmla="*/ 956604 w 4951828"/>
              <a:gd name="connsiteY75" fmla="*/ 1899138 h 5584874"/>
              <a:gd name="connsiteX76" fmla="*/ 998807 w 4951828"/>
              <a:gd name="connsiteY76" fmla="*/ 1885071 h 5584874"/>
              <a:gd name="connsiteX77" fmla="*/ 1069145 w 4951828"/>
              <a:gd name="connsiteY77" fmla="*/ 1899138 h 5584874"/>
              <a:gd name="connsiteX78" fmla="*/ 1111348 w 4951828"/>
              <a:gd name="connsiteY78" fmla="*/ 1983544 h 5584874"/>
              <a:gd name="connsiteX79" fmla="*/ 1083213 w 4951828"/>
              <a:gd name="connsiteY79" fmla="*/ 2039815 h 5584874"/>
              <a:gd name="connsiteX80" fmla="*/ 1012874 w 4951828"/>
              <a:gd name="connsiteY80" fmla="*/ 2096086 h 5584874"/>
              <a:gd name="connsiteX81" fmla="*/ 970671 w 4951828"/>
              <a:gd name="connsiteY81" fmla="*/ 2138289 h 5584874"/>
              <a:gd name="connsiteX82" fmla="*/ 914400 w 4951828"/>
              <a:gd name="connsiteY82" fmla="*/ 2250831 h 5584874"/>
              <a:gd name="connsiteX83" fmla="*/ 872197 w 4951828"/>
              <a:gd name="connsiteY83" fmla="*/ 2293034 h 5584874"/>
              <a:gd name="connsiteX84" fmla="*/ 787791 w 4951828"/>
              <a:gd name="connsiteY84" fmla="*/ 2363372 h 5584874"/>
              <a:gd name="connsiteX85" fmla="*/ 773724 w 4951828"/>
              <a:gd name="connsiteY85" fmla="*/ 2447778 h 5584874"/>
              <a:gd name="connsiteX86" fmla="*/ 717453 w 4951828"/>
              <a:gd name="connsiteY86" fmla="*/ 2475914 h 5584874"/>
              <a:gd name="connsiteX87" fmla="*/ 548640 w 4951828"/>
              <a:gd name="connsiteY87" fmla="*/ 2504049 h 5584874"/>
              <a:gd name="connsiteX88" fmla="*/ 506437 w 4951828"/>
              <a:gd name="connsiteY88" fmla="*/ 2518117 h 5584874"/>
              <a:gd name="connsiteX89" fmla="*/ 450167 w 4951828"/>
              <a:gd name="connsiteY89" fmla="*/ 2532184 h 5584874"/>
              <a:gd name="connsiteX90" fmla="*/ 379828 w 4951828"/>
              <a:gd name="connsiteY90" fmla="*/ 2588455 h 5584874"/>
              <a:gd name="connsiteX91" fmla="*/ 393896 w 4951828"/>
              <a:gd name="connsiteY91" fmla="*/ 2658794 h 5584874"/>
              <a:gd name="connsiteX92" fmla="*/ 464234 w 4951828"/>
              <a:gd name="connsiteY92" fmla="*/ 2672861 h 5584874"/>
              <a:gd name="connsiteX93" fmla="*/ 548640 w 4951828"/>
              <a:gd name="connsiteY93" fmla="*/ 2700997 h 5584874"/>
              <a:gd name="connsiteX94" fmla="*/ 633047 w 4951828"/>
              <a:gd name="connsiteY94" fmla="*/ 2729132 h 5584874"/>
              <a:gd name="connsiteX95" fmla="*/ 745588 w 4951828"/>
              <a:gd name="connsiteY95" fmla="*/ 2813538 h 5584874"/>
              <a:gd name="connsiteX96" fmla="*/ 787791 w 4951828"/>
              <a:gd name="connsiteY96" fmla="*/ 2827606 h 5584874"/>
              <a:gd name="connsiteX97" fmla="*/ 900333 w 4951828"/>
              <a:gd name="connsiteY97" fmla="*/ 2771335 h 5584874"/>
              <a:gd name="connsiteX98" fmla="*/ 956604 w 4951828"/>
              <a:gd name="connsiteY98" fmla="*/ 2686929 h 5584874"/>
              <a:gd name="connsiteX99" fmla="*/ 970671 w 4951828"/>
              <a:gd name="connsiteY99" fmla="*/ 2574388 h 5584874"/>
              <a:gd name="connsiteX100" fmla="*/ 984739 w 4951828"/>
              <a:gd name="connsiteY100" fmla="*/ 2489981 h 5584874"/>
              <a:gd name="connsiteX101" fmla="*/ 1083213 w 4951828"/>
              <a:gd name="connsiteY101" fmla="*/ 2447778 h 5584874"/>
              <a:gd name="connsiteX102" fmla="*/ 1139484 w 4951828"/>
              <a:gd name="connsiteY102" fmla="*/ 2363372 h 5584874"/>
              <a:gd name="connsiteX103" fmla="*/ 1223890 w 4951828"/>
              <a:gd name="connsiteY103" fmla="*/ 2278966 h 5584874"/>
              <a:gd name="connsiteX104" fmla="*/ 1266093 w 4951828"/>
              <a:gd name="connsiteY104" fmla="*/ 2194560 h 5584874"/>
              <a:gd name="connsiteX105" fmla="*/ 1308296 w 4951828"/>
              <a:gd name="connsiteY105" fmla="*/ 2124221 h 5584874"/>
              <a:gd name="connsiteX106" fmla="*/ 1336431 w 4951828"/>
              <a:gd name="connsiteY106" fmla="*/ 1927274 h 5584874"/>
              <a:gd name="connsiteX107" fmla="*/ 1392702 w 4951828"/>
              <a:gd name="connsiteY107" fmla="*/ 1856935 h 5584874"/>
              <a:gd name="connsiteX108" fmla="*/ 1477108 w 4951828"/>
              <a:gd name="connsiteY108" fmla="*/ 1828800 h 5584874"/>
              <a:gd name="connsiteX109" fmla="*/ 1702191 w 4951828"/>
              <a:gd name="connsiteY109" fmla="*/ 1800664 h 5584874"/>
              <a:gd name="connsiteX110" fmla="*/ 1786597 w 4951828"/>
              <a:gd name="connsiteY110" fmla="*/ 1688123 h 5584874"/>
              <a:gd name="connsiteX111" fmla="*/ 1800665 w 4951828"/>
              <a:gd name="connsiteY111" fmla="*/ 1645920 h 5584874"/>
              <a:gd name="connsiteX112" fmla="*/ 1885071 w 4951828"/>
              <a:gd name="connsiteY112" fmla="*/ 1575581 h 5584874"/>
              <a:gd name="connsiteX113" fmla="*/ 1941342 w 4951828"/>
              <a:gd name="connsiteY113" fmla="*/ 1561514 h 5584874"/>
              <a:gd name="connsiteX114" fmla="*/ 1983545 w 4951828"/>
              <a:gd name="connsiteY114" fmla="*/ 1547446 h 5584874"/>
              <a:gd name="connsiteX115" fmla="*/ 2039816 w 4951828"/>
              <a:gd name="connsiteY115" fmla="*/ 1561514 h 5584874"/>
              <a:gd name="connsiteX116" fmla="*/ 2138290 w 4951828"/>
              <a:gd name="connsiteY116" fmla="*/ 1645920 h 5584874"/>
              <a:gd name="connsiteX117" fmla="*/ 2138290 w 4951828"/>
              <a:gd name="connsiteY117" fmla="*/ 1758461 h 5584874"/>
              <a:gd name="connsiteX118" fmla="*/ 2011680 w 4951828"/>
              <a:gd name="connsiteY118" fmla="*/ 1800664 h 5584874"/>
              <a:gd name="connsiteX119" fmla="*/ 1969477 w 4951828"/>
              <a:gd name="connsiteY119" fmla="*/ 1814732 h 5584874"/>
              <a:gd name="connsiteX120" fmla="*/ 1927274 w 4951828"/>
              <a:gd name="connsiteY120" fmla="*/ 1828800 h 5584874"/>
              <a:gd name="connsiteX121" fmla="*/ 1913207 w 4951828"/>
              <a:gd name="connsiteY121" fmla="*/ 1899138 h 5584874"/>
              <a:gd name="connsiteX122" fmla="*/ 1899139 w 4951828"/>
              <a:gd name="connsiteY122" fmla="*/ 1983544 h 5584874"/>
              <a:gd name="connsiteX123" fmla="*/ 1842868 w 4951828"/>
              <a:gd name="connsiteY123" fmla="*/ 2124221 h 5584874"/>
              <a:gd name="connsiteX124" fmla="*/ 1800665 w 4951828"/>
              <a:gd name="connsiteY124" fmla="*/ 2138289 h 5584874"/>
              <a:gd name="connsiteX125" fmla="*/ 1730327 w 4951828"/>
              <a:gd name="connsiteY125" fmla="*/ 2152357 h 5584874"/>
              <a:gd name="connsiteX126" fmla="*/ 1674056 w 4951828"/>
              <a:gd name="connsiteY126" fmla="*/ 2166424 h 5584874"/>
              <a:gd name="connsiteX127" fmla="*/ 1505244 w 4951828"/>
              <a:gd name="connsiteY127" fmla="*/ 2293034 h 5584874"/>
              <a:gd name="connsiteX128" fmla="*/ 1448973 w 4951828"/>
              <a:gd name="connsiteY128" fmla="*/ 2377440 h 5584874"/>
              <a:gd name="connsiteX129" fmla="*/ 1420837 w 4951828"/>
              <a:gd name="connsiteY129" fmla="*/ 2518117 h 5584874"/>
              <a:gd name="connsiteX130" fmla="*/ 1392702 w 4951828"/>
              <a:gd name="connsiteY130" fmla="*/ 2672861 h 5584874"/>
              <a:gd name="connsiteX131" fmla="*/ 1364567 w 4951828"/>
              <a:gd name="connsiteY131" fmla="*/ 2700997 h 5584874"/>
              <a:gd name="connsiteX132" fmla="*/ 1336431 w 4951828"/>
              <a:gd name="connsiteY132" fmla="*/ 2743200 h 5584874"/>
              <a:gd name="connsiteX133" fmla="*/ 1252025 w 4951828"/>
              <a:gd name="connsiteY133" fmla="*/ 2799471 h 5584874"/>
              <a:gd name="connsiteX134" fmla="*/ 1167619 w 4951828"/>
              <a:gd name="connsiteY134" fmla="*/ 2841674 h 5584874"/>
              <a:gd name="connsiteX135" fmla="*/ 1111348 w 4951828"/>
              <a:gd name="connsiteY135" fmla="*/ 2968283 h 5584874"/>
              <a:gd name="connsiteX136" fmla="*/ 1097280 w 4951828"/>
              <a:gd name="connsiteY136" fmla="*/ 3010486 h 5584874"/>
              <a:gd name="connsiteX137" fmla="*/ 1111348 w 4951828"/>
              <a:gd name="connsiteY137" fmla="*/ 3066757 h 5584874"/>
              <a:gd name="connsiteX138" fmla="*/ 1252025 w 4951828"/>
              <a:gd name="connsiteY138" fmla="*/ 3108960 h 5584874"/>
              <a:gd name="connsiteX139" fmla="*/ 1434905 w 4951828"/>
              <a:gd name="connsiteY139" fmla="*/ 3094892 h 5584874"/>
              <a:gd name="connsiteX140" fmla="*/ 1477108 w 4951828"/>
              <a:gd name="connsiteY140" fmla="*/ 3080824 h 5584874"/>
              <a:gd name="connsiteX141" fmla="*/ 1519311 w 4951828"/>
              <a:gd name="connsiteY141" fmla="*/ 2982351 h 5584874"/>
              <a:gd name="connsiteX142" fmla="*/ 1533379 w 4951828"/>
              <a:gd name="connsiteY142" fmla="*/ 2912012 h 5584874"/>
              <a:gd name="connsiteX143" fmla="*/ 1659988 w 4951828"/>
              <a:gd name="connsiteY143" fmla="*/ 2771335 h 5584874"/>
              <a:gd name="connsiteX144" fmla="*/ 1730327 w 4951828"/>
              <a:gd name="connsiteY144" fmla="*/ 2700997 h 5584874"/>
              <a:gd name="connsiteX145" fmla="*/ 1758462 w 4951828"/>
              <a:gd name="connsiteY145" fmla="*/ 2588455 h 5584874"/>
              <a:gd name="connsiteX146" fmla="*/ 1772530 w 4951828"/>
              <a:gd name="connsiteY146" fmla="*/ 2391508 h 5584874"/>
              <a:gd name="connsiteX147" fmla="*/ 1814733 w 4951828"/>
              <a:gd name="connsiteY147" fmla="*/ 2377440 h 5584874"/>
              <a:gd name="connsiteX148" fmla="*/ 1871004 w 4951828"/>
              <a:gd name="connsiteY148" fmla="*/ 2363372 h 5584874"/>
              <a:gd name="connsiteX149" fmla="*/ 1955410 w 4951828"/>
              <a:gd name="connsiteY149" fmla="*/ 2321169 h 5584874"/>
              <a:gd name="connsiteX150" fmla="*/ 2039816 w 4951828"/>
              <a:gd name="connsiteY150" fmla="*/ 2278966 h 5584874"/>
              <a:gd name="connsiteX151" fmla="*/ 2110154 w 4951828"/>
              <a:gd name="connsiteY151" fmla="*/ 2222695 h 5584874"/>
              <a:gd name="connsiteX152" fmla="*/ 2208628 w 4951828"/>
              <a:gd name="connsiteY152" fmla="*/ 2138289 h 5584874"/>
              <a:gd name="connsiteX153" fmla="*/ 2307102 w 4951828"/>
              <a:gd name="connsiteY153" fmla="*/ 2152357 h 5584874"/>
              <a:gd name="connsiteX154" fmla="*/ 2321170 w 4951828"/>
              <a:gd name="connsiteY154" fmla="*/ 2307101 h 5584874"/>
              <a:gd name="connsiteX155" fmla="*/ 2307102 w 4951828"/>
              <a:gd name="connsiteY155" fmla="*/ 2391508 h 5584874"/>
              <a:gd name="connsiteX156" fmla="*/ 2278967 w 4951828"/>
              <a:gd name="connsiteY156" fmla="*/ 2433711 h 5584874"/>
              <a:gd name="connsiteX157" fmla="*/ 2194560 w 4951828"/>
              <a:gd name="connsiteY157" fmla="*/ 2504049 h 5584874"/>
              <a:gd name="connsiteX158" fmla="*/ 2039816 w 4951828"/>
              <a:gd name="connsiteY158" fmla="*/ 2588455 h 5584874"/>
              <a:gd name="connsiteX159" fmla="*/ 2025748 w 4951828"/>
              <a:gd name="connsiteY159" fmla="*/ 2630658 h 5584874"/>
              <a:gd name="connsiteX160" fmla="*/ 1997613 w 4951828"/>
              <a:gd name="connsiteY160" fmla="*/ 2729132 h 5584874"/>
              <a:gd name="connsiteX161" fmla="*/ 1969477 w 4951828"/>
              <a:gd name="connsiteY161" fmla="*/ 2883877 h 5584874"/>
              <a:gd name="connsiteX162" fmla="*/ 1927274 w 4951828"/>
              <a:gd name="connsiteY162" fmla="*/ 2940148 h 5584874"/>
              <a:gd name="connsiteX163" fmla="*/ 1842868 w 4951828"/>
              <a:gd name="connsiteY163" fmla="*/ 2996418 h 5584874"/>
              <a:gd name="connsiteX164" fmla="*/ 1828800 w 4951828"/>
              <a:gd name="connsiteY164" fmla="*/ 3052689 h 5584874"/>
              <a:gd name="connsiteX165" fmla="*/ 1800665 w 4951828"/>
              <a:gd name="connsiteY165" fmla="*/ 3094892 h 5584874"/>
              <a:gd name="connsiteX166" fmla="*/ 1786597 w 4951828"/>
              <a:gd name="connsiteY166" fmla="*/ 3137095 h 5584874"/>
              <a:gd name="connsiteX167" fmla="*/ 1842868 w 4951828"/>
              <a:gd name="connsiteY167" fmla="*/ 3249637 h 5584874"/>
              <a:gd name="connsiteX168" fmla="*/ 1927274 w 4951828"/>
              <a:gd name="connsiteY168" fmla="*/ 3277772 h 5584874"/>
              <a:gd name="connsiteX169" fmla="*/ 2011680 w 4951828"/>
              <a:gd name="connsiteY169" fmla="*/ 3263704 h 5584874"/>
              <a:gd name="connsiteX170" fmla="*/ 2067951 w 4951828"/>
              <a:gd name="connsiteY170" fmla="*/ 3137095 h 5584874"/>
              <a:gd name="connsiteX171" fmla="*/ 2124222 w 4951828"/>
              <a:gd name="connsiteY171" fmla="*/ 3052689 h 5584874"/>
              <a:gd name="connsiteX172" fmla="*/ 2152357 w 4951828"/>
              <a:gd name="connsiteY172" fmla="*/ 2968283 h 5584874"/>
              <a:gd name="connsiteX173" fmla="*/ 2293034 w 4951828"/>
              <a:gd name="connsiteY173" fmla="*/ 2926080 h 5584874"/>
              <a:gd name="connsiteX174" fmla="*/ 2349305 w 4951828"/>
              <a:gd name="connsiteY174" fmla="*/ 2855741 h 5584874"/>
              <a:gd name="connsiteX175" fmla="*/ 2363373 w 4951828"/>
              <a:gd name="connsiteY175" fmla="*/ 2813538 h 5584874"/>
              <a:gd name="connsiteX176" fmla="*/ 2405576 w 4951828"/>
              <a:gd name="connsiteY176" fmla="*/ 2729132 h 5584874"/>
              <a:gd name="connsiteX177" fmla="*/ 2504050 w 4951828"/>
              <a:gd name="connsiteY177" fmla="*/ 2743200 h 5584874"/>
              <a:gd name="connsiteX178" fmla="*/ 2518117 w 4951828"/>
              <a:gd name="connsiteY178" fmla="*/ 2883877 h 5584874"/>
              <a:gd name="connsiteX179" fmla="*/ 2461847 w 4951828"/>
              <a:gd name="connsiteY179" fmla="*/ 2968283 h 5584874"/>
              <a:gd name="connsiteX180" fmla="*/ 2433711 w 4951828"/>
              <a:gd name="connsiteY180" fmla="*/ 3052689 h 5584874"/>
              <a:gd name="connsiteX181" fmla="*/ 2419644 w 4951828"/>
              <a:gd name="connsiteY181" fmla="*/ 3094892 h 5584874"/>
              <a:gd name="connsiteX182" fmla="*/ 2391508 w 4951828"/>
              <a:gd name="connsiteY182" fmla="*/ 3165231 h 5584874"/>
              <a:gd name="connsiteX183" fmla="*/ 2293034 w 4951828"/>
              <a:gd name="connsiteY183" fmla="*/ 3221501 h 5584874"/>
              <a:gd name="connsiteX184" fmla="*/ 2236764 w 4951828"/>
              <a:gd name="connsiteY184" fmla="*/ 3235569 h 5584874"/>
              <a:gd name="connsiteX185" fmla="*/ 2166425 w 4951828"/>
              <a:gd name="connsiteY185" fmla="*/ 3319975 h 5584874"/>
              <a:gd name="connsiteX186" fmla="*/ 2110154 w 4951828"/>
              <a:gd name="connsiteY186" fmla="*/ 3376246 h 5584874"/>
              <a:gd name="connsiteX187" fmla="*/ 2067951 w 4951828"/>
              <a:gd name="connsiteY187" fmla="*/ 3502855 h 5584874"/>
              <a:gd name="connsiteX188" fmla="*/ 2053884 w 4951828"/>
              <a:gd name="connsiteY188" fmla="*/ 3545058 h 5584874"/>
              <a:gd name="connsiteX189" fmla="*/ 2025748 w 4951828"/>
              <a:gd name="connsiteY189" fmla="*/ 3587261 h 5584874"/>
              <a:gd name="connsiteX190" fmla="*/ 2011680 w 4951828"/>
              <a:gd name="connsiteY190" fmla="*/ 3629464 h 5584874"/>
              <a:gd name="connsiteX191" fmla="*/ 1955410 w 4951828"/>
              <a:gd name="connsiteY191" fmla="*/ 3643532 h 5584874"/>
              <a:gd name="connsiteX192" fmla="*/ 1913207 w 4951828"/>
              <a:gd name="connsiteY192" fmla="*/ 3657600 h 5584874"/>
              <a:gd name="connsiteX193" fmla="*/ 1856936 w 4951828"/>
              <a:gd name="connsiteY193" fmla="*/ 3699803 h 5584874"/>
              <a:gd name="connsiteX194" fmla="*/ 1842868 w 4951828"/>
              <a:gd name="connsiteY194" fmla="*/ 3742006 h 5584874"/>
              <a:gd name="connsiteX195" fmla="*/ 1814733 w 4951828"/>
              <a:gd name="connsiteY195" fmla="*/ 3784209 h 5584874"/>
              <a:gd name="connsiteX196" fmla="*/ 1814733 w 4951828"/>
              <a:gd name="connsiteY196" fmla="*/ 3995224 h 5584874"/>
              <a:gd name="connsiteX197" fmla="*/ 1899139 w 4951828"/>
              <a:gd name="connsiteY197" fmla="*/ 4023360 h 5584874"/>
              <a:gd name="connsiteX198" fmla="*/ 1941342 w 4951828"/>
              <a:gd name="connsiteY198" fmla="*/ 4051495 h 5584874"/>
              <a:gd name="connsiteX199" fmla="*/ 2166425 w 4951828"/>
              <a:gd name="connsiteY199" fmla="*/ 4037428 h 5584874"/>
              <a:gd name="connsiteX200" fmla="*/ 2222696 w 4951828"/>
              <a:gd name="connsiteY200" fmla="*/ 3924886 h 5584874"/>
              <a:gd name="connsiteX201" fmla="*/ 2321170 w 4951828"/>
              <a:gd name="connsiteY201" fmla="*/ 3812344 h 5584874"/>
              <a:gd name="connsiteX202" fmla="*/ 2377440 w 4951828"/>
              <a:gd name="connsiteY202" fmla="*/ 3784209 h 5584874"/>
              <a:gd name="connsiteX203" fmla="*/ 2405576 w 4951828"/>
              <a:gd name="connsiteY203" fmla="*/ 3727938 h 5584874"/>
              <a:gd name="connsiteX204" fmla="*/ 2433711 w 4951828"/>
              <a:gd name="connsiteY204" fmla="*/ 3559126 h 5584874"/>
              <a:gd name="connsiteX205" fmla="*/ 2504050 w 4951828"/>
              <a:gd name="connsiteY205" fmla="*/ 3446584 h 5584874"/>
              <a:gd name="connsiteX206" fmla="*/ 2560320 w 4951828"/>
              <a:gd name="connsiteY206" fmla="*/ 3390314 h 5584874"/>
              <a:gd name="connsiteX207" fmla="*/ 2602524 w 4951828"/>
              <a:gd name="connsiteY207" fmla="*/ 3376246 h 5584874"/>
              <a:gd name="connsiteX208" fmla="*/ 2644727 w 4951828"/>
              <a:gd name="connsiteY208" fmla="*/ 3291840 h 5584874"/>
              <a:gd name="connsiteX209" fmla="*/ 2672862 w 4951828"/>
              <a:gd name="connsiteY209" fmla="*/ 2982351 h 5584874"/>
              <a:gd name="connsiteX210" fmla="*/ 2715065 w 4951828"/>
              <a:gd name="connsiteY210" fmla="*/ 2954215 h 5584874"/>
              <a:gd name="connsiteX211" fmla="*/ 2771336 w 4951828"/>
              <a:gd name="connsiteY211" fmla="*/ 2912012 h 5584874"/>
              <a:gd name="connsiteX212" fmla="*/ 2855742 w 4951828"/>
              <a:gd name="connsiteY212" fmla="*/ 2883877 h 5584874"/>
              <a:gd name="connsiteX213" fmla="*/ 2869810 w 4951828"/>
              <a:gd name="connsiteY213" fmla="*/ 2926080 h 5584874"/>
              <a:gd name="connsiteX214" fmla="*/ 2897945 w 4951828"/>
              <a:gd name="connsiteY214" fmla="*/ 3024554 h 5584874"/>
              <a:gd name="connsiteX215" fmla="*/ 2855742 w 4951828"/>
              <a:gd name="connsiteY215" fmla="*/ 3165231 h 5584874"/>
              <a:gd name="connsiteX216" fmla="*/ 2813539 w 4951828"/>
              <a:gd name="connsiteY216" fmla="*/ 3193366 h 5584874"/>
              <a:gd name="connsiteX217" fmla="*/ 2785404 w 4951828"/>
              <a:gd name="connsiteY217" fmla="*/ 3263704 h 5584874"/>
              <a:gd name="connsiteX218" fmla="*/ 2757268 w 4951828"/>
              <a:gd name="connsiteY218" fmla="*/ 3291840 h 5584874"/>
              <a:gd name="connsiteX219" fmla="*/ 2729133 w 4951828"/>
              <a:gd name="connsiteY219" fmla="*/ 3376246 h 5584874"/>
              <a:gd name="connsiteX220" fmla="*/ 2743200 w 4951828"/>
              <a:gd name="connsiteY220" fmla="*/ 3432517 h 5584874"/>
              <a:gd name="connsiteX221" fmla="*/ 2771336 w 4951828"/>
              <a:gd name="connsiteY221" fmla="*/ 3516923 h 5584874"/>
              <a:gd name="connsiteX222" fmla="*/ 2757268 w 4951828"/>
              <a:gd name="connsiteY222" fmla="*/ 3559126 h 5584874"/>
              <a:gd name="connsiteX223" fmla="*/ 2743200 w 4951828"/>
              <a:gd name="connsiteY223" fmla="*/ 3657600 h 5584874"/>
              <a:gd name="connsiteX224" fmla="*/ 2700997 w 4951828"/>
              <a:gd name="connsiteY224" fmla="*/ 3685735 h 5584874"/>
              <a:gd name="connsiteX225" fmla="*/ 2602524 w 4951828"/>
              <a:gd name="connsiteY225" fmla="*/ 3770141 h 5584874"/>
              <a:gd name="connsiteX226" fmla="*/ 2546253 w 4951828"/>
              <a:gd name="connsiteY226" fmla="*/ 3784209 h 5584874"/>
              <a:gd name="connsiteX227" fmla="*/ 2518117 w 4951828"/>
              <a:gd name="connsiteY227" fmla="*/ 3812344 h 5584874"/>
              <a:gd name="connsiteX228" fmla="*/ 2475914 w 4951828"/>
              <a:gd name="connsiteY228" fmla="*/ 3910818 h 5584874"/>
              <a:gd name="connsiteX229" fmla="*/ 2489982 w 4951828"/>
              <a:gd name="connsiteY229" fmla="*/ 4051495 h 5584874"/>
              <a:gd name="connsiteX230" fmla="*/ 2518117 w 4951828"/>
              <a:gd name="connsiteY230" fmla="*/ 4093698 h 5584874"/>
              <a:gd name="connsiteX231" fmla="*/ 2546253 w 4951828"/>
              <a:gd name="connsiteY231" fmla="*/ 4121834 h 5584874"/>
              <a:gd name="connsiteX232" fmla="*/ 2602524 w 4951828"/>
              <a:gd name="connsiteY232" fmla="*/ 4135901 h 5584874"/>
              <a:gd name="connsiteX233" fmla="*/ 2644727 w 4951828"/>
              <a:gd name="connsiteY233" fmla="*/ 4149969 h 5584874"/>
              <a:gd name="connsiteX234" fmla="*/ 2982351 w 4951828"/>
              <a:gd name="connsiteY234" fmla="*/ 4135901 h 5584874"/>
              <a:gd name="connsiteX235" fmla="*/ 3010487 w 4951828"/>
              <a:gd name="connsiteY235" fmla="*/ 4107766 h 5584874"/>
              <a:gd name="connsiteX236" fmla="*/ 3052690 w 4951828"/>
              <a:gd name="connsiteY236" fmla="*/ 4037428 h 5584874"/>
              <a:gd name="connsiteX237" fmla="*/ 3080825 w 4951828"/>
              <a:gd name="connsiteY237" fmla="*/ 3953021 h 5584874"/>
              <a:gd name="connsiteX238" fmla="*/ 3094893 w 4951828"/>
              <a:gd name="connsiteY238" fmla="*/ 3840480 h 5584874"/>
              <a:gd name="connsiteX239" fmla="*/ 3179299 w 4951828"/>
              <a:gd name="connsiteY239" fmla="*/ 3742006 h 5584874"/>
              <a:gd name="connsiteX240" fmla="*/ 3207434 w 4951828"/>
              <a:gd name="connsiteY240" fmla="*/ 3699803 h 5584874"/>
              <a:gd name="connsiteX241" fmla="*/ 3319976 w 4951828"/>
              <a:gd name="connsiteY241" fmla="*/ 3615397 h 5584874"/>
              <a:gd name="connsiteX242" fmla="*/ 3362179 w 4951828"/>
              <a:gd name="connsiteY242" fmla="*/ 3601329 h 5584874"/>
              <a:gd name="connsiteX243" fmla="*/ 3432517 w 4951828"/>
              <a:gd name="connsiteY243" fmla="*/ 3615397 h 5584874"/>
              <a:gd name="connsiteX244" fmla="*/ 3460653 w 4951828"/>
              <a:gd name="connsiteY244" fmla="*/ 3643532 h 5584874"/>
              <a:gd name="connsiteX245" fmla="*/ 3573194 w 4951828"/>
              <a:gd name="connsiteY245" fmla="*/ 3657600 h 5584874"/>
              <a:gd name="connsiteX246" fmla="*/ 3671668 w 4951828"/>
              <a:gd name="connsiteY246" fmla="*/ 3629464 h 5584874"/>
              <a:gd name="connsiteX247" fmla="*/ 3699804 w 4951828"/>
              <a:gd name="connsiteY247" fmla="*/ 3601329 h 5584874"/>
              <a:gd name="connsiteX248" fmla="*/ 3798277 w 4951828"/>
              <a:gd name="connsiteY248" fmla="*/ 3629464 h 5584874"/>
              <a:gd name="connsiteX249" fmla="*/ 3784210 w 4951828"/>
              <a:gd name="connsiteY249" fmla="*/ 3685735 h 5584874"/>
              <a:gd name="connsiteX250" fmla="*/ 3713871 w 4951828"/>
              <a:gd name="connsiteY250" fmla="*/ 3756074 h 5584874"/>
              <a:gd name="connsiteX251" fmla="*/ 3699804 w 4951828"/>
              <a:gd name="connsiteY251" fmla="*/ 3798277 h 5584874"/>
              <a:gd name="connsiteX252" fmla="*/ 3545059 w 4951828"/>
              <a:gd name="connsiteY252" fmla="*/ 3798277 h 5584874"/>
              <a:gd name="connsiteX253" fmla="*/ 3404382 w 4951828"/>
              <a:gd name="connsiteY253" fmla="*/ 3798277 h 5584874"/>
              <a:gd name="connsiteX254" fmla="*/ 3362179 w 4951828"/>
              <a:gd name="connsiteY254" fmla="*/ 3854548 h 5584874"/>
              <a:gd name="connsiteX255" fmla="*/ 3334044 w 4951828"/>
              <a:gd name="connsiteY255" fmla="*/ 3938954 h 5584874"/>
              <a:gd name="connsiteX256" fmla="*/ 3319976 w 4951828"/>
              <a:gd name="connsiteY256" fmla="*/ 4023360 h 5584874"/>
              <a:gd name="connsiteX257" fmla="*/ 3277773 w 4951828"/>
              <a:gd name="connsiteY257" fmla="*/ 4037428 h 5584874"/>
              <a:gd name="connsiteX258" fmla="*/ 3221502 w 4951828"/>
              <a:gd name="connsiteY258" fmla="*/ 4051495 h 5584874"/>
              <a:gd name="connsiteX259" fmla="*/ 3193367 w 4951828"/>
              <a:gd name="connsiteY259" fmla="*/ 4093698 h 5584874"/>
              <a:gd name="connsiteX260" fmla="*/ 3165231 w 4951828"/>
              <a:gd name="connsiteY260" fmla="*/ 4121834 h 5584874"/>
              <a:gd name="connsiteX261" fmla="*/ 3137096 w 4951828"/>
              <a:gd name="connsiteY261" fmla="*/ 4304714 h 5584874"/>
              <a:gd name="connsiteX262" fmla="*/ 3080825 w 4951828"/>
              <a:gd name="connsiteY262" fmla="*/ 4389120 h 5584874"/>
              <a:gd name="connsiteX263" fmla="*/ 2855742 w 4951828"/>
              <a:gd name="connsiteY263" fmla="*/ 4445391 h 5584874"/>
              <a:gd name="connsiteX264" fmla="*/ 2785404 w 4951828"/>
              <a:gd name="connsiteY264" fmla="*/ 4473526 h 5584874"/>
              <a:gd name="connsiteX265" fmla="*/ 2715065 w 4951828"/>
              <a:gd name="connsiteY265" fmla="*/ 4529797 h 5584874"/>
              <a:gd name="connsiteX266" fmla="*/ 2700997 w 4951828"/>
              <a:gd name="connsiteY266" fmla="*/ 4572000 h 5584874"/>
              <a:gd name="connsiteX267" fmla="*/ 2757268 w 4951828"/>
              <a:gd name="connsiteY267" fmla="*/ 4642338 h 5584874"/>
              <a:gd name="connsiteX268" fmla="*/ 2785404 w 4951828"/>
              <a:gd name="connsiteY268" fmla="*/ 4698609 h 5584874"/>
              <a:gd name="connsiteX269" fmla="*/ 2869810 w 4951828"/>
              <a:gd name="connsiteY269" fmla="*/ 4726744 h 5584874"/>
              <a:gd name="connsiteX270" fmla="*/ 3066757 w 4951828"/>
              <a:gd name="connsiteY270" fmla="*/ 4698609 h 5584874"/>
              <a:gd name="connsiteX271" fmla="*/ 3094893 w 4951828"/>
              <a:gd name="connsiteY271" fmla="*/ 4670474 h 5584874"/>
              <a:gd name="connsiteX272" fmla="*/ 3193367 w 4951828"/>
              <a:gd name="connsiteY272" fmla="*/ 4557932 h 5584874"/>
              <a:gd name="connsiteX273" fmla="*/ 3319976 w 4951828"/>
              <a:gd name="connsiteY273" fmla="*/ 4529797 h 5584874"/>
              <a:gd name="connsiteX274" fmla="*/ 3348111 w 4951828"/>
              <a:gd name="connsiteY274" fmla="*/ 4501661 h 5584874"/>
              <a:gd name="connsiteX275" fmla="*/ 3362179 w 4951828"/>
              <a:gd name="connsiteY275" fmla="*/ 4459458 h 5584874"/>
              <a:gd name="connsiteX276" fmla="*/ 3390314 w 4951828"/>
              <a:gd name="connsiteY276" fmla="*/ 4403188 h 5584874"/>
              <a:gd name="connsiteX277" fmla="*/ 3418450 w 4951828"/>
              <a:gd name="connsiteY277" fmla="*/ 4290646 h 5584874"/>
              <a:gd name="connsiteX278" fmla="*/ 3516924 w 4951828"/>
              <a:gd name="connsiteY278" fmla="*/ 4206240 h 5584874"/>
              <a:gd name="connsiteX279" fmla="*/ 3601330 w 4951828"/>
              <a:gd name="connsiteY279" fmla="*/ 4149969 h 5584874"/>
              <a:gd name="connsiteX280" fmla="*/ 3699804 w 4951828"/>
              <a:gd name="connsiteY280" fmla="*/ 4135901 h 5584874"/>
              <a:gd name="connsiteX281" fmla="*/ 3756074 w 4951828"/>
              <a:gd name="connsiteY281" fmla="*/ 4149969 h 5584874"/>
              <a:gd name="connsiteX282" fmla="*/ 3868616 w 4951828"/>
              <a:gd name="connsiteY282" fmla="*/ 4192172 h 5584874"/>
              <a:gd name="connsiteX283" fmla="*/ 3882684 w 4951828"/>
              <a:gd name="connsiteY283" fmla="*/ 4248443 h 5584874"/>
              <a:gd name="connsiteX284" fmla="*/ 3910819 w 4951828"/>
              <a:gd name="connsiteY284" fmla="*/ 4304714 h 5584874"/>
              <a:gd name="connsiteX285" fmla="*/ 3924887 w 4951828"/>
              <a:gd name="connsiteY285" fmla="*/ 4346917 h 5584874"/>
              <a:gd name="connsiteX286" fmla="*/ 3896751 w 4951828"/>
              <a:gd name="connsiteY286" fmla="*/ 4459458 h 5584874"/>
              <a:gd name="connsiteX287" fmla="*/ 3784210 w 4951828"/>
              <a:gd name="connsiteY287" fmla="*/ 4515729 h 5584874"/>
              <a:gd name="connsiteX288" fmla="*/ 3727939 w 4951828"/>
              <a:gd name="connsiteY288" fmla="*/ 4529797 h 5584874"/>
              <a:gd name="connsiteX289" fmla="*/ 3685736 w 4951828"/>
              <a:gd name="connsiteY289" fmla="*/ 4557932 h 5584874"/>
              <a:gd name="connsiteX290" fmla="*/ 3615397 w 4951828"/>
              <a:gd name="connsiteY290" fmla="*/ 4642338 h 5584874"/>
              <a:gd name="connsiteX291" fmla="*/ 3545059 w 4951828"/>
              <a:gd name="connsiteY291" fmla="*/ 4712677 h 5584874"/>
              <a:gd name="connsiteX292" fmla="*/ 3305908 w 4951828"/>
              <a:gd name="connsiteY292" fmla="*/ 4783015 h 5584874"/>
              <a:gd name="connsiteX293" fmla="*/ 3263705 w 4951828"/>
              <a:gd name="connsiteY293" fmla="*/ 4797083 h 5584874"/>
              <a:gd name="connsiteX294" fmla="*/ 3207434 w 4951828"/>
              <a:gd name="connsiteY294" fmla="*/ 4811151 h 5584874"/>
              <a:gd name="connsiteX295" fmla="*/ 3165231 w 4951828"/>
              <a:gd name="connsiteY295" fmla="*/ 4839286 h 5584874"/>
              <a:gd name="connsiteX296" fmla="*/ 3179299 w 4951828"/>
              <a:gd name="connsiteY296" fmla="*/ 4951828 h 5584874"/>
              <a:gd name="connsiteX297" fmla="*/ 3151164 w 4951828"/>
              <a:gd name="connsiteY297" fmla="*/ 5036234 h 5584874"/>
              <a:gd name="connsiteX298" fmla="*/ 3165231 w 4951828"/>
              <a:gd name="connsiteY298" fmla="*/ 5092504 h 5584874"/>
              <a:gd name="connsiteX299" fmla="*/ 3249637 w 4951828"/>
              <a:gd name="connsiteY299" fmla="*/ 5134708 h 5584874"/>
              <a:gd name="connsiteX300" fmla="*/ 3291840 w 4951828"/>
              <a:gd name="connsiteY300" fmla="*/ 5148775 h 5584874"/>
              <a:gd name="connsiteX301" fmla="*/ 3432517 w 4951828"/>
              <a:gd name="connsiteY301" fmla="*/ 5134708 h 5584874"/>
              <a:gd name="connsiteX302" fmla="*/ 3502856 w 4951828"/>
              <a:gd name="connsiteY302" fmla="*/ 5078437 h 5584874"/>
              <a:gd name="connsiteX303" fmla="*/ 3545059 w 4951828"/>
              <a:gd name="connsiteY303" fmla="*/ 5064369 h 5584874"/>
              <a:gd name="connsiteX304" fmla="*/ 3615397 w 4951828"/>
              <a:gd name="connsiteY304" fmla="*/ 5022166 h 5584874"/>
              <a:gd name="connsiteX305" fmla="*/ 3671668 w 4951828"/>
              <a:gd name="connsiteY305" fmla="*/ 5008098 h 5584874"/>
              <a:gd name="connsiteX306" fmla="*/ 3882684 w 4951828"/>
              <a:gd name="connsiteY306" fmla="*/ 4965895 h 5584874"/>
              <a:gd name="connsiteX307" fmla="*/ 3910819 w 4951828"/>
              <a:gd name="connsiteY307" fmla="*/ 4867421 h 5584874"/>
              <a:gd name="connsiteX308" fmla="*/ 3938954 w 4951828"/>
              <a:gd name="connsiteY308" fmla="*/ 4783015 h 5584874"/>
              <a:gd name="connsiteX309" fmla="*/ 3953022 w 4951828"/>
              <a:gd name="connsiteY309" fmla="*/ 4740812 h 5584874"/>
              <a:gd name="connsiteX310" fmla="*/ 3967090 w 4951828"/>
              <a:gd name="connsiteY310" fmla="*/ 4698609 h 5584874"/>
              <a:gd name="connsiteX311" fmla="*/ 4023360 w 4951828"/>
              <a:gd name="connsiteY311" fmla="*/ 4670474 h 5584874"/>
              <a:gd name="connsiteX312" fmla="*/ 4065564 w 4951828"/>
              <a:gd name="connsiteY312" fmla="*/ 4698609 h 5584874"/>
              <a:gd name="connsiteX313" fmla="*/ 4107767 w 4951828"/>
              <a:gd name="connsiteY313" fmla="*/ 4797083 h 5584874"/>
              <a:gd name="connsiteX314" fmla="*/ 4093699 w 4951828"/>
              <a:gd name="connsiteY314" fmla="*/ 5036234 h 5584874"/>
              <a:gd name="connsiteX315" fmla="*/ 4023360 w 4951828"/>
              <a:gd name="connsiteY315" fmla="*/ 5064369 h 5584874"/>
              <a:gd name="connsiteX316" fmla="*/ 3938954 w 4951828"/>
              <a:gd name="connsiteY316" fmla="*/ 5148775 h 5584874"/>
              <a:gd name="connsiteX317" fmla="*/ 3868616 w 4951828"/>
              <a:gd name="connsiteY317" fmla="*/ 5233181 h 5584874"/>
              <a:gd name="connsiteX318" fmla="*/ 3840480 w 4951828"/>
              <a:gd name="connsiteY318" fmla="*/ 5317588 h 5584874"/>
              <a:gd name="connsiteX319" fmla="*/ 3854548 w 4951828"/>
              <a:gd name="connsiteY319" fmla="*/ 5416061 h 5584874"/>
              <a:gd name="connsiteX320" fmla="*/ 3896751 w 4951828"/>
              <a:gd name="connsiteY320" fmla="*/ 5430129 h 5584874"/>
              <a:gd name="connsiteX321" fmla="*/ 3995225 w 4951828"/>
              <a:gd name="connsiteY321" fmla="*/ 5472332 h 5584874"/>
              <a:gd name="connsiteX322" fmla="*/ 4093699 w 4951828"/>
              <a:gd name="connsiteY322" fmla="*/ 5416061 h 5584874"/>
              <a:gd name="connsiteX323" fmla="*/ 4149970 w 4951828"/>
              <a:gd name="connsiteY323" fmla="*/ 5303520 h 5584874"/>
              <a:gd name="connsiteX324" fmla="*/ 4234376 w 4951828"/>
              <a:gd name="connsiteY324" fmla="*/ 5275384 h 5584874"/>
              <a:gd name="connsiteX325" fmla="*/ 4276579 w 4951828"/>
              <a:gd name="connsiteY325" fmla="*/ 5261317 h 5584874"/>
              <a:gd name="connsiteX326" fmla="*/ 4304714 w 4951828"/>
              <a:gd name="connsiteY326" fmla="*/ 5176911 h 5584874"/>
              <a:gd name="connsiteX327" fmla="*/ 4360985 w 4951828"/>
              <a:gd name="connsiteY327" fmla="*/ 5050301 h 5584874"/>
              <a:gd name="connsiteX328" fmla="*/ 4417256 w 4951828"/>
              <a:gd name="connsiteY328" fmla="*/ 5036234 h 5584874"/>
              <a:gd name="connsiteX329" fmla="*/ 4515730 w 4951828"/>
              <a:gd name="connsiteY329" fmla="*/ 5092504 h 5584874"/>
              <a:gd name="connsiteX330" fmla="*/ 4543865 w 4951828"/>
              <a:gd name="connsiteY330" fmla="*/ 5134708 h 5584874"/>
              <a:gd name="connsiteX331" fmla="*/ 4572000 w 4951828"/>
              <a:gd name="connsiteY331" fmla="*/ 5247249 h 5584874"/>
              <a:gd name="connsiteX332" fmla="*/ 4557933 w 4951828"/>
              <a:gd name="connsiteY332" fmla="*/ 5289452 h 5584874"/>
              <a:gd name="connsiteX333" fmla="*/ 4431324 w 4951828"/>
              <a:gd name="connsiteY333" fmla="*/ 5401994 h 5584874"/>
              <a:gd name="connsiteX334" fmla="*/ 4375053 w 4951828"/>
              <a:gd name="connsiteY334" fmla="*/ 5472332 h 5584874"/>
              <a:gd name="connsiteX335" fmla="*/ 4389120 w 4951828"/>
              <a:gd name="connsiteY335" fmla="*/ 5514535 h 5584874"/>
              <a:gd name="connsiteX336" fmla="*/ 4459459 w 4951828"/>
              <a:gd name="connsiteY336" fmla="*/ 5556738 h 5584874"/>
              <a:gd name="connsiteX337" fmla="*/ 4572000 w 4951828"/>
              <a:gd name="connsiteY337" fmla="*/ 5584874 h 5584874"/>
              <a:gd name="connsiteX338" fmla="*/ 4698610 w 4951828"/>
              <a:gd name="connsiteY338" fmla="*/ 5542671 h 5584874"/>
              <a:gd name="connsiteX339" fmla="*/ 4726745 w 4951828"/>
              <a:gd name="connsiteY339" fmla="*/ 5458264 h 5584874"/>
              <a:gd name="connsiteX340" fmla="*/ 4754880 w 4951828"/>
              <a:gd name="connsiteY340" fmla="*/ 5148775 h 5584874"/>
              <a:gd name="connsiteX341" fmla="*/ 4797084 w 4951828"/>
              <a:gd name="connsiteY341" fmla="*/ 5120640 h 5584874"/>
              <a:gd name="connsiteX342" fmla="*/ 4867422 w 4951828"/>
              <a:gd name="connsiteY342" fmla="*/ 5078437 h 5584874"/>
              <a:gd name="connsiteX343" fmla="*/ 4909625 w 4951828"/>
              <a:gd name="connsiteY343" fmla="*/ 5050301 h 5584874"/>
              <a:gd name="connsiteX344" fmla="*/ 4923693 w 4951828"/>
              <a:gd name="connsiteY344" fmla="*/ 4979963 h 5584874"/>
              <a:gd name="connsiteX345" fmla="*/ 4937760 w 4951828"/>
              <a:gd name="connsiteY345" fmla="*/ 4937760 h 5584874"/>
              <a:gd name="connsiteX346" fmla="*/ 4951828 w 4951828"/>
              <a:gd name="connsiteY346" fmla="*/ 4881489 h 5584874"/>
              <a:gd name="connsiteX347" fmla="*/ 4937760 w 4951828"/>
              <a:gd name="connsiteY347" fmla="*/ 4797083 h 5584874"/>
              <a:gd name="connsiteX348" fmla="*/ 4614204 w 4951828"/>
              <a:gd name="connsiteY348" fmla="*/ 0 h 5584874"/>
              <a:gd name="connsiteX349" fmla="*/ 1688124 w 4951828"/>
              <a:gd name="connsiteY349" fmla="*/ 253218 h 5584874"/>
              <a:gd name="connsiteX0" fmla="*/ 1716260 w 4951828"/>
              <a:gd name="connsiteY0" fmla="*/ 14067 h 5584874"/>
              <a:gd name="connsiteX1" fmla="*/ 1702191 w 4951828"/>
              <a:gd name="connsiteY1" fmla="*/ 323557 h 5584874"/>
              <a:gd name="connsiteX2" fmla="*/ 1688124 w 4951828"/>
              <a:gd name="connsiteY2" fmla="*/ 407963 h 5584874"/>
              <a:gd name="connsiteX3" fmla="*/ 1603717 w 4951828"/>
              <a:gd name="connsiteY3" fmla="*/ 520504 h 5584874"/>
              <a:gd name="connsiteX4" fmla="*/ 1491176 w 4951828"/>
              <a:gd name="connsiteY4" fmla="*/ 576775 h 5584874"/>
              <a:gd name="connsiteX5" fmla="*/ 1378634 w 4951828"/>
              <a:gd name="connsiteY5" fmla="*/ 647114 h 5584874"/>
              <a:gd name="connsiteX6" fmla="*/ 1294228 w 4951828"/>
              <a:gd name="connsiteY6" fmla="*/ 689317 h 5584874"/>
              <a:gd name="connsiteX7" fmla="*/ 1167619 w 4951828"/>
              <a:gd name="connsiteY7" fmla="*/ 703384 h 5584874"/>
              <a:gd name="connsiteX8" fmla="*/ 1125416 w 4951828"/>
              <a:gd name="connsiteY8" fmla="*/ 717452 h 5584874"/>
              <a:gd name="connsiteX9" fmla="*/ 1069145 w 4951828"/>
              <a:gd name="connsiteY9" fmla="*/ 731520 h 5584874"/>
              <a:gd name="connsiteX10" fmla="*/ 956604 w 4951828"/>
              <a:gd name="connsiteY10" fmla="*/ 773723 h 5584874"/>
              <a:gd name="connsiteX11" fmla="*/ 815927 w 4951828"/>
              <a:gd name="connsiteY11" fmla="*/ 801858 h 5584874"/>
              <a:gd name="connsiteX12" fmla="*/ 759656 w 4951828"/>
              <a:gd name="connsiteY12" fmla="*/ 815926 h 5584874"/>
              <a:gd name="connsiteX13" fmla="*/ 703385 w 4951828"/>
              <a:gd name="connsiteY13" fmla="*/ 844061 h 5584874"/>
              <a:gd name="connsiteX14" fmla="*/ 661182 w 4951828"/>
              <a:gd name="connsiteY14" fmla="*/ 886264 h 5584874"/>
              <a:gd name="connsiteX15" fmla="*/ 548640 w 4951828"/>
              <a:gd name="connsiteY15" fmla="*/ 956603 h 5584874"/>
              <a:gd name="connsiteX16" fmla="*/ 492370 w 4951828"/>
              <a:gd name="connsiteY16" fmla="*/ 1012874 h 5584874"/>
              <a:gd name="connsiteX17" fmla="*/ 422031 w 4951828"/>
              <a:gd name="connsiteY17" fmla="*/ 1055077 h 5584874"/>
              <a:gd name="connsiteX18" fmla="*/ 379828 w 4951828"/>
              <a:gd name="connsiteY18" fmla="*/ 1083212 h 5584874"/>
              <a:gd name="connsiteX19" fmla="*/ 351693 w 4951828"/>
              <a:gd name="connsiteY19" fmla="*/ 1111348 h 5584874"/>
              <a:gd name="connsiteX20" fmla="*/ 295422 w 4951828"/>
              <a:gd name="connsiteY20" fmla="*/ 1139483 h 5584874"/>
              <a:gd name="connsiteX21" fmla="*/ 140677 w 4951828"/>
              <a:gd name="connsiteY21" fmla="*/ 1280160 h 5584874"/>
              <a:gd name="connsiteX22" fmla="*/ 126610 w 4951828"/>
              <a:gd name="connsiteY22" fmla="*/ 1336431 h 5584874"/>
              <a:gd name="connsiteX23" fmla="*/ 56271 w 4951828"/>
              <a:gd name="connsiteY23" fmla="*/ 1420837 h 5584874"/>
              <a:gd name="connsiteX24" fmla="*/ 0 w 4951828"/>
              <a:gd name="connsiteY24" fmla="*/ 1533378 h 5584874"/>
              <a:gd name="connsiteX25" fmla="*/ 70339 w 4951828"/>
              <a:gd name="connsiteY25" fmla="*/ 1688123 h 5584874"/>
              <a:gd name="connsiteX26" fmla="*/ 154745 w 4951828"/>
              <a:gd name="connsiteY26" fmla="*/ 1674055 h 5584874"/>
              <a:gd name="connsiteX27" fmla="*/ 225084 w 4951828"/>
              <a:gd name="connsiteY27" fmla="*/ 1603717 h 5584874"/>
              <a:gd name="connsiteX28" fmla="*/ 253219 w 4951828"/>
              <a:gd name="connsiteY28" fmla="*/ 1575581 h 5584874"/>
              <a:gd name="connsiteX29" fmla="*/ 295422 w 4951828"/>
              <a:gd name="connsiteY29" fmla="*/ 1547446 h 5584874"/>
              <a:gd name="connsiteX30" fmla="*/ 323557 w 4951828"/>
              <a:gd name="connsiteY30" fmla="*/ 1505243 h 5584874"/>
              <a:gd name="connsiteX31" fmla="*/ 337625 w 4951828"/>
              <a:gd name="connsiteY31" fmla="*/ 1463040 h 5584874"/>
              <a:gd name="connsiteX32" fmla="*/ 379828 w 4951828"/>
              <a:gd name="connsiteY32" fmla="*/ 1448972 h 5584874"/>
              <a:gd name="connsiteX33" fmla="*/ 422031 w 4951828"/>
              <a:gd name="connsiteY33" fmla="*/ 1406769 h 5584874"/>
              <a:gd name="connsiteX34" fmla="*/ 534573 w 4951828"/>
              <a:gd name="connsiteY34" fmla="*/ 1364566 h 5584874"/>
              <a:gd name="connsiteX35" fmla="*/ 815927 w 4951828"/>
              <a:gd name="connsiteY35" fmla="*/ 1336431 h 5584874"/>
              <a:gd name="connsiteX36" fmla="*/ 914400 w 4951828"/>
              <a:gd name="connsiteY36" fmla="*/ 1237957 h 5584874"/>
              <a:gd name="connsiteX37" fmla="*/ 914400 w 4951828"/>
              <a:gd name="connsiteY37" fmla="*/ 1237957 h 5584874"/>
              <a:gd name="connsiteX38" fmla="*/ 998807 w 4951828"/>
              <a:gd name="connsiteY38" fmla="*/ 1167618 h 5584874"/>
              <a:gd name="connsiteX39" fmla="*/ 1083213 w 4951828"/>
              <a:gd name="connsiteY39" fmla="*/ 1111348 h 5584874"/>
              <a:gd name="connsiteX40" fmla="*/ 1111348 w 4951828"/>
              <a:gd name="connsiteY40" fmla="*/ 1069144 h 5584874"/>
              <a:gd name="connsiteX41" fmla="*/ 1308296 w 4951828"/>
              <a:gd name="connsiteY41" fmla="*/ 1069144 h 5584874"/>
              <a:gd name="connsiteX42" fmla="*/ 1336431 w 4951828"/>
              <a:gd name="connsiteY42" fmla="*/ 1111348 h 5584874"/>
              <a:gd name="connsiteX43" fmla="*/ 1322364 w 4951828"/>
              <a:gd name="connsiteY43" fmla="*/ 1223889 h 5584874"/>
              <a:gd name="connsiteX44" fmla="*/ 1294228 w 4951828"/>
              <a:gd name="connsiteY44" fmla="*/ 1252024 h 5584874"/>
              <a:gd name="connsiteX45" fmla="*/ 1195754 w 4951828"/>
              <a:gd name="connsiteY45" fmla="*/ 1280160 h 5584874"/>
              <a:gd name="connsiteX46" fmla="*/ 1055077 w 4951828"/>
              <a:gd name="connsiteY46" fmla="*/ 1378634 h 5584874"/>
              <a:gd name="connsiteX47" fmla="*/ 1012874 w 4951828"/>
              <a:gd name="connsiteY47" fmla="*/ 1420837 h 5584874"/>
              <a:gd name="connsiteX48" fmla="*/ 998807 w 4951828"/>
              <a:gd name="connsiteY48" fmla="*/ 1463040 h 5584874"/>
              <a:gd name="connsiteX49" fmla="*/ 914400 w 4951828"/>
              <a:gd name="connsiteY49" fmla="*/ 1547446 h 5584874"/>
              <a:gd name="connsiteX50" fmla="*/ 858130 w 4951828"/>
              <a:gd name="connsiteY50" fmla="*/ 1575581 h 5584874"/>
              <a:gd name="connsiteX51" fmla="*/ 759656 w 4951828"/>
              <a:gd name="connsiteY51" fmla="*/ 1589649 h 5584874"/>
              <a:gd name="connsiteX52" fmla="*/ 717453 w 4951828"/>
              <a:gd name="connsiteY52" fmla="*/ 1603717 h 5584874"/>
              <a:gd name="connsiteX53" fmla="*/ 618979 w 4951828"/>
              <a:gd name="connsiteY53" fmla="*/ 1617784 h 5584874"/>
              <a:gd name="connsiteX54" fmla="*/ 590844 w 4951828"/>
              <a:gd name="connsiteY54" fmla="*/ 1645920 h 5584874"/>
              <a:gd name="connsiteX55" fmla="*/ 520505 w 4951828"/>
              <a:gd name="connsiteY55" fmla="*/ 1659988 h 5584874"/>
              <a:gd name="connsiteX56" fmla="*/ 478302 w 4951828"/>
              <a:gd name="connsiteY56" fmla="*/ 1688123 h 5584874"/>
              <a:gd name="connsiteX57" fmla="*/ 436099 w 4951828"/>
              <a:gd name="connsiteY57" fmla="*/ 1702191 h 5584874"/>
              <a:gd name="connsiteX58" fmla="*/ 422031 w 4951828"/>
              <a:gd name="connsiteY58" fmla="*/ 1744394 h 5584874"/>
              <a:gd name="connsiteX59" fmla="*/ 379828 w 4951828"/>
              <a:gd name="connsiteY59" fmla="*/ 1772529 h 5584874"/>
              <a:gd name="connsiteX60" fmla="*/ 309490 w 4951828"/>
              <a:gd name="connsiteY60" fmla="*/ 1842868 h 5584874"/>
              <a:gd name="connsiteX61" fmla="*/ 281354 w 4951828"/>
              <a:gd name="connsiteY61" fmla="*/ 1899138 h 5584874"/>
              <a:gd name="connsiteX62" fmla="*/ 253219 w 4951828"/>
              <a:gd name="connsiteY62" fmla="*/ 1941341 h 5584874"/>
              <a:gd name="connsiteX63" fmla="*/ 267287 w 4951828"/>
              <a:gd name="connsiteY63" fmla="*/ 2011680 h 5584874"/>
              <a:gd name="connsiteX64" fmla="*/ 351693 w 4951828"/>
              <a:gd name="connsiteY64" fmla="*/ 2152357 h 5584874"/>
              <a:gd name="connsiteX65" fmla="*/ 393896 w 4951828"/>
              <a:gd name="connsiteY65" fmla="*/ 2180492 h 5584874"/>
              <a:gd name="connsiteX66" fmla="*/ 450167 w 4951828"/>
              <a:gd name="connsiteY66" fmla="*/ 2152357 h 5584874"/>
              <a:gd name="connsiteX67" fmla="*/ 492370 w 4951828"/>
              <a:gd name="connsiteY67" fmla="*/ 2138289 h 5584874"/>
              <a:gd name="connsiteX68" fmla="*/ 576776 w 4951828"/>
              <a:gd name="connsiteY68" fmla="*/ 2053883 h 5584874"/>
              <a:gd name="connsiteX69" fmla="*/ 604911 w 4951828"/>
              <a:gd name="connsiteY69" fmla="*/ 2011680 h 5584874"/>
              <a:gd name="connsiteX70" fmla="*/ 647114 w 4951828"/>
              <a:gd name="connsiteY70" fmla="*/ 1983544 h 5584874"/>
              <a:gd name="connsiteX71" fmla="*/ 717453 w 4951828"/>
              <a:gd name="connsiteY71" fmla="*/ 1997612 h 5584874"/>
              <a:gd name="connsiteX72" fmla="*/ 759656 w 4951828"/>
              <a:gd name="connsiteY72" fmla="*/ 2011680 h 5584874"/>
              <a:gd name="connsiteX73" fmla="*/ 815927 w 4951828"/>
              <a:gd name="connsiteY73" fmla="*/ 1997612 h 5584874"/>
              <a:gd name="connsiteX74" fmla="*/ 900333 w 4951828"/>
              <a:gd name="connsiteY74" fmla="*/ 1941341 h 5584874"/>
              <a:gd name="connsiteX75" fmla="*/ 956604 w 4951828"/>
              <a:gd name="connsiteY75" fmla="*/ 1899138 h 5584874"/>
              <a:gd name="connsiteX76" fmla="*/ 998807 w 4951828"/>
              <a:gd name="connsiteY76" fmla="*/ 1885071 h 5584874"/>
              <a:gd name="connsiteX77" fmla="*/ 1069145 w 4951828"/>
              <a:gd name="connsiteY77" fmla="*/ 1899138 h 5584874"/>
              <a:gd name="connsiteX78" fmla="*/ 1111348 w 4951828"/>
              <a:gd name="connsiteY78" fmla="*/ 1983544 h 5584874"/>
              <a:gd name="connsiteX79" fmla="*/ 1083213 w 4951828"/>
              <a:gd name="connsiteY79" fmla="*/ 2039815 h 5584874"/>
              <a:gd name="connsiteX80" fmla="*/ 1012874 w 4951828"/>
              <a:gd name="connsiteY80" fmla="*/ 2096086 h 5584874"/>
              <a:gd name="connsiteX81" fmla="*/ 970671 w 4951828"/>
              <a:gd name="connsiteY81" fmla="*/ 2138289 h 5584874"/>
              <a:gd name="connsiteX82" fmla="*/ 914400 w 4951828"/>
              <a:gd name="connsiteY82" fmla="*/ 2250831 h 5584874"/>
              <a:gd name="connsiteX83" fmla="*/ 872197 w 4951828"/>
              <a:gd name="connsiteY83" fmla="*/ 2293034 h 5584874"/>
              <a:gd name="connsiteX84" fmla="*/ 787791 w 4951828"/>
              <a:gd name="connsiteY84" fmla="*/ 2363372 h 5584874"/>
              <a:gd name="connsiteX85" fmla="*/ 773724 w 4951828"/>
              <a:gd name="connsiteY85" fmla="*/ 2447778 h 5584874"/>
              <a:gd name="connsiteX86" fmla="*/ 717453 w 4951828"/>
              <a:gd name="connsiteY86" fmla="*/ 2475914 h 5584874"/>
              <a:gd name="connsiteX87" fmla="*/ 548640 w 4951828"/>
              <a:gd name="connsiteY87" fmla="*/ 2504049 h 5584874"/>
              <a:gd name="connsiteX88" fmla="*/ 506437 w 4951828"/>
              <a:gd name="connsiteY88" fmla="*/ 2518117 h 5584874"/>
              <a:gd name="connsiteX89" fmla="*/ 450167 w 4951828"/>
              <a:gd name="connsiteY89" fmla="*/ 2532184 h 5584874"/>
              <a:gd name="connsiteX90" fmla="*/ 379828 w 4951828"/>
              <a:gd name="connsiteY90" fmla="*/ 2588455 h 5584874"/>
              <a:gd name="connsiteX91" fmla="*/ 393896 w 4951828"/>
              <a:gd name="connsiteY91" fmla="*/ 2658794 h 5584874"/>
              <a:gd name="connsiteX92" fmla="*/ 464234 w 4951828"/>
              <a:gd name="connsiteY92" fmla="*/ 2672861 h 5584874"/>
              <a:gd name="connsiteX93" fmla="*/ 548640 w 4951828"/>
              <a:gd name="connsiteY93" fmla="*/ 2700997 h 5584874"/>
              <a:gd name="connsiteX94" fmla="*/ 633047 w 4951828"/>
              <a:gd name="connsiteY94" fmla="*/ 2729132 h 5584874"/>
              <a:gd name="connsiteX95" fmla="*/ 745588 w 4951828"/>
              <a:gd name="connsiteY95" fmla="*/ 2813538 h 5584874"/>
              <a:gd name="connsiteX96" fmla="*/ 787791 w 4951828"/>
              <a:gd name="connsiteY96" fmla="*/ 2827606 h 5584874"/>
              <a:gd name="connsiteX97" fmla="*/ 900333 w 4951828"/>
              <a:gd name="connsiteY97" fmla="*/ 2771335 h 5584874"/>
              <a:gd name="connsiteX98" fmla="*/ 956604 w 4951828"/>
              <a:gd name="connsiteY98" fmla="*/ 2686929 h 5584874"/>
              <a:gd name="connsiteX99" fmla="*/ 970671 w 4951828"/>
              <a:gd name="connsiteY99" fmla="*/ 2574388 h 5584874"/>
              <a:gd name="connsiteX100" fmla="*/ 984739 w 4951828"/>
              <a:gd name="connsiteY100" fmla="*/ 2489981 h 5584874"/>
              <a:gd name="connsiteX101" fmla="*/ 1083213 w 4951828"/>
              <a:gd name="connsiteY101" fmla="*/ 2447778 h 5584874"/>
              <a:gd name="connsiteX102" fmla="*/ 1139484 w 4951828"/>
              <a:gd name="connsiteY102" fmla="*/ 2363372 h 5584874"/>
              <a:gd name="connsiteX103" fmla="*/ 1223890 w 4951828"/>
              <a:gd name="connsiteY103" fmla="*/ 2278966 h 5584874"/>
              <a:gd name="connsiteX104" fmla="*/ 1266093 w 4951828"/>
              <a:gd name="connsiteY104" fmla="*/ 2194560 h 5584874"/>
              <a:gd name="connsiteX105" fmla="*/ 1308296 w 4951828"/>
              <a:gd name="connsiteY105" fmla="*/ 2124221 h 5584874"/>
              <a:gd name="connsiteX106" fmla="*/ 1336431 w 4951828"/>
              <a:gd name="connsiteY106" fmla="*/ 1927274 h 5584874"/>
              <a:gd name="connsiteX107" fmla="*/ 1392702 w 4951828"/>
              <a:gd name="connsiteY107" fmla="*/ 1856935 h 5584874"/>
              <a:gd name="connsiteX108" fmla="*/ 1477108 w 4951828"/>
              <a:gd name="connsiteY108" fmla="*/ 1828800 h 5584874"/>
              <a:gd name="connsiteX109" fmla="*/ 1702191 w 4951828"/>
              <a:gd name="connsiteY109" fmla="*/ 1800664 h 5584874"/>
              <a:gd name="connsiteX110" fmla="*/ 1786597 w 4951828"/>
              <a:gd name="connsiteY110" fmla="*/ 1688123 h 5584874"/>
              <a:gd name="connsiteX111" fmla="*/ 1800665 w 4951828"/>
              <a:gd name="connsiteY111" fmla="*/ 1645920 h 5584874"/>
              <a:gd name="connsiteX112" fmla="*/ 1885071 w 4951828"/>
              <a:gd name="connsiteY112" fmla="*/ 1575581 h 5584874"/>
              <a:gd name="connsiteX113" fmla="*/ 1941342 w 4951828"/>
              <a:gd name="connsiteY113" fmla="*/ 1561514 h 5584874"/>
              <a:gd name="connsiteX114" fmla="*/ 1983545 w 4951828"/>
              <a:gd name="connsiteY114" fmla="*/ 1547446 h 5584874"/>
              <a:gd name="connsiteX115" fmla="*/ 2039816 w 4951828"/>
              <a:gd name="connsiteY115" fmla="*/ 1561514 h 5584874"/>
              <a:gd name="connsiteX116" fmla="*/ 2138290 w 4951828"/>
              <a:gd name="connsiteY116" fmla="*/ 1645920 h 5584874"/>
              <a:gd name="connsiteX117" fmla="*/ 2138290 w 4951828"/>
              <a:gd name="connsiteY117" fmla="*/ 1758461 h 5584874"/>
              <a:gd name="connsiteX118" fmla="*/ 2011680 w 4951828"/>
              <a:gd name="connsiteY118" fmla="*/ 1800664 h 5584874"/>
              <a:gd name="connsiteX119" fmla="*/ 1969477 w 4951828"/>
              <a:gd name="connsiteY119" fmla="*/ 1814732 h 5584874"/>
              <a:gd name="connsiteX120" fmla="*/ 1927274 w 4951828"/>
              <a:gd name="connsiteY120" fmla="*/ 1828800 h 5584874"/>
              <a:gd name="connsiteX121" fmla="*/ 1913207 w 4951828"/>
              <a:gd name="connsiteY121" fmla="*/ 1899138 h 5584874"/>
              <a:gd name="connsiteX122" fmla="*/ 1899139 w 4951828"/>
              <a:gd name="connsiteY122" fmla="*/ 1983544 h 5584874"/>
              <a:gd name="connsiteX123" fmla="*/ 1842868 w 4951828"/>
              <a:gd name="connsiteY123" fmla="*/ 2124221 h 5584874"/>
              <a:gd name="connsiteX124" fmla="*/ 1800665 w 4951828"/>
              <a:gd name="connsiteY124" fmla="*/ 2138289 h 5584874"/>
              <a:gd name="connsiteX125" fmla="*/ 1730327 w 4951828"/>
              <a:gd name="connsiteY125" fmla="*/ 2152357 h 5584874"/>
              <a:gd name="connsiteX126" fmla="*/ 1674056 w 4951828"/>
              <a:gd name="connsiteY126" fmla="*/ 2166424 h 5584874"/>
              <a:gd name="connsiteX127" fmla="*/ 1505244 w 4951828"/>
              <a:gd name="connsiteY127" fmla="*/ 2293034 h 5584874"/>
              <a:gd name="connsiteX128" fmla="*/ 1448973 w 4951828"/>
              <a:gd name="connsiteY128" fmla="*/ 2377440 h 5584874"/>
              <a:gd name="connsiteX129" fmla="*/ 1420837 w 4951828"/>
              <a:gd name="connsiteY129" fmla="*/ 2518117 h 5584874"/>
              <a:gd name="connsiteX130" fmla="*/ 1392702 w 4951828"/>
              <a:gd name="connsiteY130" fmla="*/ 2672861 h 5584874"/>
              <a:gd name="connsiteX131" fmla="*/ 1364567 w 4951828"/>
              <a:gd name="connsiteY131" fmla="*/ 2700997 h 5584874"/>
              <a:gd name="connsiteX132" fmla="*/ 1336431 w 4951828"/>
              <a:gd name="connsiteY132" fmla="*/ 2743200 h 5584874"/>
              <a:gd name="connsiteX133" fmla="*/ 1252025 w 4951828"/>
              <a:gd name="connsiteY133" fmla="*/ 2799471 h 5584874"/>
              <a:gd name="connsiteX134" fmla="*/ 1167619 w 4951828"/>
              <a:gd name="connsiteY134" fmla="*/ 2841674 h 5584874"/>
              <a:gd name="connsiteX135" fmla="*/ 1111348 w 4951828"/>
              <a:gd name="connsiteY135" fmla="*/ 2968283 h 5584874"/>
              <a:gd name="connsiteX136" fmla="*/ 1097280 w 4951828"/>
              <a:gd name="connsiteY136" fmla="*/ 3010486 h 5584874"/>
              <a:gd name="connsiteX137" fmla="*/ 1111348 w 4951828"/>
              <a:gd name="connsiteY137" fmla="*/ 3066757 h 5584874"/>
              <a:gd name="connsiteX138" fmla="*/ 1252025 w 4951828"/>
              <a:gd name="connsiteY138" fmla="*/ 3108960 h 5584874"/>
              <a:gd name="connsiteX139" fmla="*/ 1434905 w 4951828"/>
              <a:gd name="connsiteY139" fmla="*/ 3094892 h 5584874"/>
              <a:gd name="connsiteX140" fmla="*/ 1477108 w 4951828"/>
              <a:gd name="connsiteY140" fmla="*/ 3080824 h 5584874"/>
              <a:gd name="connsiteX141" fmla="*/ 1519311 w 4951828"/>
              <a:gd name="connsiteY141" fmla="*/ 2982351 h 5584874"/>
              <a:gd name="connsiteX142" fmla="*/ 1533379 w 4951828"/>
              <a:gd name="connsiteY142" fmla="*/ 2912012 h 5584874"/>
              <a:gd name="connsiteX143" fmla="*/ 1659988 w 4951828"/>
              <a:gd name="connsiteY143" fmla="*/ 2771335 h 5584874"/>
              <a:gd name="connsiteX144" fmla="*/ 1730327 w 4951828"/>
              <a:gd name="connsiteY144" fmla="*/ 2700997 h 5584874"/>
              <a:gd name="connsiteX145" fmla="*/ 1758462 w 4951828"/>
              <a:gd name="connsiteY145" fmla="*/ 2588455 h 5584874"/>
              <a:gd name="connsiteX146" fmla="*/ 1772530 w 4951828"/>
              <a:gd name="connsiteY146" fmla="*/ 2391508 h 5584874"/>
              <a:gd name="connsiteX147" fmla="*/ 1814733 w 4951828"/>
              <a:gd name="connsiteY147" fmla="*/ 2377440 h 5584874"/>
              <a:gd name="connsiteX148" fmla="*/ 1871004 w 4951828"/>
              <a:gd name="connsiteY148" fmla="*/ 2363372 h 5584874"/>
              <a:gd name="connsiteX149" fmla="*/ 1955410 w 4951828"/>
              <a:gd name="connsiteY149" fmla="*/ 2321169 h 5584874"/>
              <a:gd name="connsiteX150" fmla="*/ 2039816 w 4951828"/>
              <a:gd name="connsiteY150" fmla="*/ 2278966 h 5584874"/>
              <a:gd name="connsiteX151" fmla="*/ 2110154 w 4951828"/>
              <a:gd name="connsiteY151" fmla="*/ 2222695 h 5584874"/>
              <a:gd name="connsiteX152" fmla="*/ 2208628 w 4951828"/>
              <a:gd name="connsiteY152" fmla="*/ 2138289 h 5584874"/>
              <a:gd name="connsiteX153" fmla="*/ 2307102 w 4951828"/>
              <a:gd name="connsiteY153" fmla="*/ 2152357 h 5584874"/>
              <a:gd name="connsiteX154" fmla="*/ 2321170 w 4951828"/>
              <a:gd name="connsiteY154" fmla="*/ 2307101 h 5584874"/>
              <a:gd name="connsiteX155" fmla="*/ 2307102 w 4951828"/>
              <a:gd name="connsiteY155" fmla="*/ 2391508 h 5584874"/>
              <a:gd name="connsiteX156" fmla="*/ 2278967 w 4951828"/>
              <a:gd name="connsiteY156" fmla="*/ 2433711 h 5584874"/>
              <a:gd name="connsiteX157" fmla="*/ 2194560 w 4951828"/>
              <a:gd name="connsiteY157" fmla="*/ 2504049 h 5584874"/>
              <a:gd name="connsiteX158" fmla="*/ 2039816 w 4951828"/>
              <a:gd name="connsiteY158" fmla="*/ 2588455 h 5584874"/>
              <a:gd name="connsiteX159" fmla="*/ 2025748 w 4951828"/>
              <a:gd name="connsiteY159" fmla="*/ 2630658 h 5584874"/>
              <a:gd name="connsiteX160" fmla="*/ 1997613 w 4951828"/>
              <a:gd name="connsiteY160" fmla="*/ 2729132 h 5584874"/>
              <a:gd name="connsiteX161" fmla="*/ 1969477 w 4951828"/>
              <a:gd name="connsiteY161" fmla="*/ 2883877 h 5584874"/>
              <a:gd name="connsiteX162" fmla="*/ 1927274 w 4951828"/>
              <a:gd name="connsiteY162" fmla="*/ 2940148 h 5584874"/>
              <a:gd name="connsiteX163" fmla="*/ 1842868 w 4951828"/>
              <a:gd name="connsiteY163" fmla="*/ 2996418 h 5584874"/>
              <a:gd name="connsiteX164" fmla="*/ 1828800 w 4951828"/>
              <a:gd name="connsiteY164" fmla="*/ 3052689 h 5584874"/>
              <a:gd name="connsiteX165" fmla="*/ 1800665 w 4951828"/>
              <a:gd name="connsiteY165" fmla="*/ 3094892 h 5584874"/>
              <a:gd name="connsiteX166" fmla="*/ 1786597 w 4951828"/>
              <a:gd name="connsiteY166" fmla="*/ 3137095 h 5584874"/>
              <a:gd name="connsiteX167" fmla="*/ 1842868 w 4951828"/>
              <a:gd name="connsiteY167" fmla="*/ 3249637 h 5584874"/>
              <a:gd name="connsiteX168" fmla="*/ 1927274 w 4951828"/>
              <a:gd name="connsiteY168" fmla="*/ 3277772 h 5584874"/>
              <a:gd name="connsiteX169" fmla="*/ 2011680 w 4951828"/>
              <a:gd name="connsiteY169" fmla="*/ 3263704 h 5584874"/>
              <a:gd name="connsiteX170" fmla="*/ 2067951 w 4951828"/>
              <a:gd name="connsiteY170" fmla="*/ 3137095 h 5584874"/>
              <a:gd name="connsiteX171" fmla="*/ 2124222 w 4951828"/>
              <a:gd name="connsiteY171" fmla="*/ 3052689 h 5584874"/>
              <a:gd name="connsiteX172" fmla="*/ 2152357 w 4951828"/>
              <a:gd name="connsiteY172" fmla="*/ 2968283 h 5584874"/>
              <a:gd name="connsiteX173" fmla="*/ 2293034 w 4951828"/>
              <a:gd name="connsiteY173" fmla="*/ 2926080 h 5584874"/>
              <a:gd name="connsiteX174" fmla="*/ 2349305 w 4951828"/>
              <a:gd name="connsiteY174" fmla="*/ 2855741 h 5584874"/>
              <a:gd name="connsiteX175" fmla="*/ 2363373 w 4951828"/>
              <a:gd name="connsiteY175" fmla="*/ 2813538 h 5584874"/>
              <a:gd name="connsiteX176" fmla="*/ 2405576 w 4951828"/>
              <a:gd name="connsiteY176" fmla="*/ 2729132 h 5584874"/>
              <a:gd name="connsiteX177" fmla="*/ 2504050 w 4951828"/>
              <a:gd name="connsiteY177" fmla="*/ 2743200 h 5584874"/>
              <a:gd name="connsiteX178" fmla="*/ 2518117 w 4951828"/>
              <a:gd name="connsiteY178" fmla="*/ 2883877 h 5584874"/>
              <a:gd name="connsiteX179" fmla="*/ 2461847 w 4951828"/>
              <a:gd name="connsiteY179" fmla="*/ 2968283 h 5584874"/>
              <a:gd name="connsiteX180" fmla="*/ 2433711 w 4951828"/>
              <a:gd name="connsiteY180" fmla="*/ 3052689 h 5584874"/>
              <a:gd name="connsiteX181" fmla="*/ 2419644 w 4951828"/>
              <a:gd name="connsiteY181" fmla="*/ 3094892 h 5584874"/>
              <a:gd name="connsiteX182" fmla="*/ 2391508 w 4951828"/>
              <a:gd name="connsiteY182" fmla="*/ 3165231 h 5584874"/>
              <a:gd name="connsiteX183" fmla="*/ 2293034 w 4951828"/>
              <a:gd name="connsiteY183" fmla="*/ 3221501 h 5584874"/>
              <a:gd name="connsiteX184" fmla="*/ 2236764 w 4951828"/>
              <a:gd name="connsiteY184" fmla="*/ 3235569 h 5584874"/>
              <a:gd name="connsiteX185" fmla="*/ 2166425 w 4951828"/>
              <a:gd name="connsiteY185" fmla="*/ 3319975 h 5584874"/>
              <a:gd name="connsiteX186" fmla="*/ 2110154 w 4951828"/>
              <a:gd name="connsiteY186" fmla="*/ 3376246 h 5584874"/>
              <a:gd name="connsiteX187" fmla="*/ 2067951 w 4951828"/>
              <a:gd name="connsiteY187" fmla="*/ 3502855 h 5584874"/>
              <a:gd name="connsiteX188" fmla="*/ 2053884 w 4951828"/>
              <a:gd name="connsiteY188" fmla="*/ 3545058 h 5584874"/>
              <a:gd name="connsiteX189" fmla="*/ 2025748 w 4951828"/>
              <a:gd name="connsiteY189" fmla="*/ 3587261 h 5584874"/>
              <a:gd name="connsiteX190" fmla="*/ 2011680 w 4951828"/>
              <a:gd name="connsiteY190" fmla="*/ 3629464 h 5584874"/>
              <a:gd name="connsiteX191" fmla="*/ 1955410 w 4951828"/>
              <a:gd name="connsiteY191" fmla="*/ 3643532 h 5584874"/>
              <a:gd name="connsiteX192" fmla="*/ 1913207 w 4951828"/>
              <a:gd name="connsiteY192" fmla="*/ 3657600 h 5584874"/>
              <a:gd name="connsiteX193" fmla="*/ 1856936 w 4951828"/>
              <a:gd name="connsiteY193" fmla="*/ 3699803 h 5584874"/>
              <a:gd name="connsiteX194" fmla="*/ 1842868 w 4951828"/>
              <a:gd name="connsiteY194" fmla="*/ 3742006 h 5584874"/>
              <a:gd name="connsiteX195" fmla="*/ 1814733 w 4951828"/>
              <a:gd name="connsiteY195" fmla="*/ 3784209 h 5584874"/>
              <a:gd name="connsiteX196" fmla="*/ 1814733 w 4951828"/>
              <a:gd name="connsiteY196" fmla="*/ 3995224 h 5584874"/>
              <a:gd name="connsiteX197" fmla="*/ 1899139 w 4951828"/>
              <a:gd name="connsiteY197" fmla="*/ 4023360 h 5584874"/>
              <a:gd name="connsiteX198" fmla="*/ 1941342 w 4951828"/>
              <a:gd name="connsiteY198" fmla="*/ 4051495 h 5584874"/>
              <a:gd name="connsiteX199" fmla="*/ 2166425 w 4951828"/>
              <a:gd name="connsiteY199" fmla="*/ 4037428 h 5584874"/>
              <a:gd name="connsiteX200" fmla="*/ 2222696 w 4951828"/>
              <a:gd name="connsiteY200" fmla="*/ 3924886 h 5584874"/>
              <a:gd name="connsiteX201" fmla="*/ 2321170 w 4951828"/>
              <a:gd name="connsiteY201" fmla="*/ 3812344 h 5584874"/>
              <a:gd name="connsiteX202" fmla="*/ 2377440 w 4951828"/>
              <a:gd name="connsiteY202" fmla="*/ 3784209 h 5584874"/>
              <a:gd name="connsiteX203" fmla="*/ 2405576 w 4951828"/>
              <a:gd name="connsiteY203" fmla="*/ 3727938 h 5584874"/>
              <a:gd name="connsiteX204" fmla="*/ 2433711 w 4951828"/>
              <a:gd name="connsiteY204" fmla="*/ 3559126 h 5584874"/>
              <a:gd name="connsiteX205" fmla="*/ 2504050 w 4951828"/>
              <a:gd name="connsiteY205" fmla="*/ 3446584 h 5584874"/>
              <a:gd name="connsiteX206" fmla="*/ 2560320 w 4951828"/>
              <a:gd name="connsiteY206" fmla="*/ 3390314 h 5584874"/>
              <a:gd name="connsiteX207" fmla="*/ 2602524 w 4951828"/>
              <a:gd name="connsiteY207" fmla="*/ 3376246 h 5584874"/>
              <a:gd name="connsiteX208" fmla="*/ 2644727 w 4951828"/>
              <a:gd name="connsiteY208" fmla="*/ 3291840 h 5584874"/>
              <a:gd name="connsiteX209" fmla="*/ 2672862 w 4951828"/>
              <a:gd name="connsiteY209" fmla="*/ 2982351 h 5584874"/>
              <a:gd name="connsiteX210" fmla="*/ 2715065 w 4951828"/>
              <a:gd name="connsiteY210" fmla="*/ 2954215 h 5584874"/>
              <a:gd name="connsiteX211" fmla="*/ 2771336 w 4951828"/>
              <a:gd name="connsiteY211" fmla="*/ 2912012 h 5584874"/>
              <a:gd name="connsiteX212" fmla="*/ 2855742 w 4951828"/>
              <a:gd name="connsiteY212" fmla="*/ 2883877 h 5584874"/>
              <a:gd name="connsiteX213" fmla="*/ 2869810 w 4951828"/>
              <a:gd name="connsiteY213" fmla="*/ 2926080 h 5584874"/>
              <a:gd name="connsiteX214" fmla="*/ 2897945 w 4951828"/>
              <a:gd name="connsiteY214" fmla="*/ 3024554 h 5584874"/>
              <a:gd name="connsiteX215" fmla="*/ 2855742 w 4951828"/>
              <a:gd name="connsiteY215" fmla="*/ 3165231 h 5584874"/>
              <a:gd name="connsiteX216" fmla="*/ 2813539 w 4951828"/>
              <a:gd name="connsiteY216" fmla="*/ 3193366 h 5584874"/>
              <a:gd name="connsiteX217" fmla="*/ 2785404 w 4951828"/>
              <a:gd name="connsiteY217" fmla="*/ 3263704 h 5584874"/>
              <a:gd name="connsiteX218" fmla="*/ 2757268 w 4951828"/>
              <a:gd name="connsiteY218" fmla="*/ 3291840 h 5584874"/>
              <a:gd name="connsiteX219" fmla="*/ 2729133 w 4951828"/>
              <a:gd name="connsiteY219" fmla="*/ 3376246 h 5584874"/>
              <a:gd name="connsiteX220" fmla="*/ 2743200 w 4951828"/>
              <a:gd name="connsiteY220" fmla="*/ 3432517 h 5584874"/>
              <a:gd name="connsiteX221" fmla="*/ 2771336 w 4951828"/>
              <a:gd name="connsiteY221" fmla="*/ 3516923 h 5584874"/>
              <a:gd name="connsiteX222" fmla="*/ 2757268 w 4951828"/>
              <a:gd name="connsiteY222" fmla="*/ 3559126 h 5584874"/>
              <a:gd name="connsiteX223" fmla="*/ 2743200 w 4951828"/>
              <a:gd name="connsiteY223" fmla="*/ 3657600 h 5584874"/>
              <a:gd name="connsiteX224" fmla="*/ 2700997 w 4951828"/>
              <a:gd name="connsiteY224" fmla="*/ 3685735 h 5584874"/>
              <a:gd name="connsiteX225" fmla="*/ 2602524 w 4951828"/>
              <a:gd name="connsiteY225" fmla="*/ 3770141 h 5584874"/>
              <a:gd name="connsiteX226" fmla="*/ 2546253 w 4951828"/>
              <a:gd name="connsiteY226" fmla="*/ 3784209 h 5584874"/>
              <a:gd name="connsiteX227" fmla="*/ 2518117 w 4951828"/>
              <a:gd name="connsiteY227" fmla="*/ 3812344 h 5584874"/>
              <a:gd name="connsiteX228" fmla="*/ 2475914 w 4951828"/>
              <a:gd name="connsiteY228" fmla="*/ 3910818 h 5584874"/>
              <a:gd name="connsiteX229" fmla="*/ 2489982 w 4951828"/>
              <a:gd name="connsiteY229" fmla="*/ 4051495 h 5584874"/>
              <a:gd name="connsiteX230" fmla="*/ 2518117 w 4951828"/>
              <a:gd name="connsiteY230" fmla="*/ 4093698 h 5584874"/>
              <a:gd name="connsiteX231" fmla="*/ 2546253 w 4951828"/>
              <a:gd name="connsiteY231" fmla="*/ 4121834 h 5584874"/>
              <a:gd name="connsiteX232" fmla="*/ 2602524 w 4951828"/>
              <a:gd name="connsiteY232" fmla="*/ 4135901 h 5584874"/>
              <a:gd name="connsiteX233" fmla="*/ 2644727 w 4951828"/>
              <a:gd name="connsiteY233" fmla="*/ 4149969 h 5584874"/>
              <a:gd name="connsiteX234" fmla="*/ 2982351 w 4951828"/>
              <a:gd name="connsiteY234" fmla="*/ 4135901 h 5584874"/>
              <a:gd name="connsiteX235" fmla="*/ 3010487 w 4951828"/>
              <a:gd name="connsiteY235" fmla="*/ 4107766 h 5584874"/>
              <a:gd name="connsiteX236" fmla="*/ 3052690 w 4951828"/>
              <a:gd name="connsiteY236" fmla="*/ 4037428 h 5584874"/>
              <a:gd name="connsiteX237" fmla="*/ 3080825 w 4951828"/>
              <a:gd name="connsiteY237" fmla="*/ 3953021 h 5584874"/>
              <a:gd name="connsiteX238" fmla="*/ 3094893 w 4951828"/>
              <a:gd name="connsiteY238" fmla="*/ 3840480 h 5584874"/>
              <a:gd name="connsiteX239" fmla="*/ 3179299 w 4951828"/>
              <a:gd name="connsiteY239" fmla="*/ 3742006 h 5584874"/>
              <a:gd name="connsiteX240" fmla="*/ 3207434 w 4951828"/>
              <a:gd name="connsiteY240" fmla="*/ 3699803 h 5584874"/>
              <a:gd name="connsiteX241" fmla="*/ 3319976 w 4951828"/>
              <a:gd name="connsiteY241" fmla="*/ 3615397 h 5584874"/>
              <a:gd name="connsiteX242" fmla="*/ 3362179 w 4951828"/>
              <a:gd name="connsiteY242" fmla="*/ 3601329 h 5584874"/>
              <a:gd name="connsiteX243" fmla="*/ 3432517 w 4951828"/>
              <a:gd name="connsiteY243" fmla="*/ 3615397 h 5584874"/>
              <a:gd name="connsiteX244" fmla="*/ 3460653 w 4951828"/>
              <a:gd name="connsiteY244" fmla="*/ 3643532 h 5584874"/>
              <a:gd name="connsiteX245" fmla="*/ 3573194 w 4951828"/>
              <a:gd name="connsiteY245" fmla="*/ 3657600 h 5584874"/>
              <a:gd name="connsiteX246" fmla="*/ 3671668 w 4951828"/>
              <a:gd name="connsiteY246" fmla="*/ 3629464 h 5584874"/>
              <a:gd name="connsiteX247" fmla="*/ 3699804 w 4951828"/>
              <a:gd name="connsiteY247" fmla="*/ 3601329 h 5584874"/>
              <a:gd name="connsiteX248" fmla="*/ 3798277 w 4951828"/>
              <a:gd name="connsiteY248" fmla="*/ 3629464 h 5584874"/>
              <a:gd name="connsiteX249" fmla="*/ 3784210 w 4951828"/>
              <a:gd name="connsiteY249" fmla="*/ 3685735 h 5584874"/>
              <a:gd name="connsiteX250" fmla="*/ 3713871 w 4951828"/>
              <a:gd name="connsiteY250" fmla="*/ 3756074 h 5584874"/>
              <a:gd name="connsiteX251" fmla="*/ 3699804 w 4951828"/>
              <a:gd name="connsiteY251" fmla="*/ 3798277 h 5584874"/>
              <a:gd name="connsiteX252" fmla="*/ 3545059 w 4951828"/>
              <a:gd name="connsiteY252" fmla="*/ 3798277 h 5584874"/>
              <a:gd name="connsiteX253" fmla="*/ 3404382 w 4951828"/>
              <a:gd name="connsiteY253" fmla="*/ 3798277 h 5584874"/>
              <a:gd name="connsiteX254" fmla="*/ 3362179 w 4951828"/>
              <a:gd name="connsiteY254" fmla="*/ 3854548 h 5584874"/>
              <a:gd name="connsiteX255" fmla="*/ 3334044 w 4951828"/>
              <a:gd name="connsiteY255" fmla="*/ 3938954 h 5584874"/>
              <a:gd name="connsiteX256" fmla="*/ 3319976 w 4951828"/>
              <a:gd name="connsiteY256" fmla="*/ 4023360 h 5584874"/>
              <a:gd name="connsiteX257" fmla="*/ 3277773 w 4951828"/>
              <a:gd name="connsiteY257" fmla="*/ 4037428 h 5584874"/>
              <a:gd name="connsiteX258" fmla="*/ 3221502 w 4951828"/>
              <a:gd name="connsiteY258" fmla="*/ 4051495 h 5584874"/>
              <a:gd name="connsiteX259" fmla="*/ 3193367 w 4951828"/>
              <a:gd name="connsiteY259" fmla="*/ 4093698 h 5584874"/>
              <a:gd name="connsiteX260" fmla="*/ 3165231 w 4951828"/>
              <a:gd name="connsiteY260" fmla="*/ 4121834 h 5584874"/>
              <a:gd name="connsiteX261" fmla="*/ 3137096 w 4951828"/>
              <a:gd name="connsiteY261" fmla="*/ 4304714 h 5584874"/>
              <a:gd name="connsiteX262" fmla="*/ 3080825 w 4951828"/>
              <a:gd name="connsiteY262" fmla="*/ 4389120 h 5584874"/>
              <a:gd name="connsiteX263" fmla="*/ 2855742 w 4951828"/>
              <a:gd name="connsiteY263" fmla="*/ 4445391 h 5584874"/>
              <a:gd name="connsiteX264" fmla="*/ 2785404 w 4951828"/>
              <a:gd name="connsiteY264" fmla="*/ 4473526 h 5584874"/>
              <a:gd name="connsiteX265" fmla="*/ 2715065 w 4951828"/>
              <a:gd name="connsiteY265" fmla="*/ 4529797 h 5584874"/>
              <a:gd name="connsiteX266" fmla="*/ 2700997 w 4951828"/>
              <a:gd name="connsiteY266" fmla="*/ 4572000 h 5584874"/>
              <a:gd name="connsiteX267" fmla="*/ 2757268 w 4951828"/>
              <a:gd name="connsiteY267" fmla="*/ 4642338 h 5584874"/>
              <a:gd name="connsiteX268" fmla="*/ 2785404 w 4951828"/>
              <a:gd name="connsiteY268" fmla="*/ 4698609 h 5584874"/>
              <a:gd name="connsiteX269" fmla="*/ 2869810 w 4951828"/>
              <a:gd name="connsiteY269" fmla="*/ 4726744 h 5584874"/>
              <a:gd name="connsiteX270" fmla="*/ 3066757 w 4951828"/>
              <a:gd name="connsiteY270" fmla="*/ 4698609 h 5584874"/>
              <a:gd name="connsiteX271" fmla="*/ 3094893 w 4951828"/>
              <a:gd name="connsiteY271" fmla="*/ 4670474 h 5584874"/>
              <a:gd name="connsiteX272" fmla="*/ 3193367 w 4951828"/>
              <a:gd name="connsiteY272" fmla="*/ 4557932 h 5584874"/>
              <a:gd name="connsiteX273" fmla="*/ 3319976 w 4951828"/>
              <a:gd name="connsiteY273" fmla="*/ 4529797 h 5584874"/>
              <a:gd name="connsiteX274" fmla="*/ 3348111 w 4951828"/>
              <a:gd name="connsiteY274" fmla="*/ 4501661 h 5584874"/>
              <a:gd name="connsiteX275" fmla="*/ 3362179 w 4951828"/>
              <a:gd name="connsiteY275" fmla="*/ 4459458 h 5584874"/>
              <a:gd name="connsiteX276" fmla="*/ 3390314 w 4951828"/>
              <a:gd name="connsiteY276" fmla="*/ 4403188 h 5584874"/>
              <a:gd name="connsiteX277" fmla="*/ 3418450 w 4951828"/>
              <a:gd name="connsiteY277" fmla="*/ 4290646 h 5584874"/>
              <a:gd name="connsiteX278" fmla="*/ 3516924 w 4951828"/>
              <a:gd name="connsiteY278" fmla="*/ 4206240 h 5584874"/>
              <a:gd name="connsiteX279" fmla="*/ 3601330 w 4951828"/>
              <a:gd name="connsiteY279" fmla="*/ 4149969 h 5584874"/>
              <a:gd name="connsiteX280" fmla="*/ 3699804 w 4951828"/>
              <a:gd name="connsiteY280" fmla="*/ 4135901 h 5584874"/>
              <a:gd name="connsiteX281" fmla="*/ 3756074 w 4951828"/>
              <a:gd name="connsiteY281" fmla="*/ 4149969 h 5584874"/>
              <a:gd name="connsiteX282" fmla="*/ 3868616 w 4951828"/>
              <a:gd name="connsiteY282" fmla="*/ 4192172 h 5584874"/>
              <a:gd name="connsiteX283" fmla="*/ 3882684 w 4951828"/>
              <a:gd name="connsiteY283" fmla="*/ 4248443 h 5584874"/>
              <a:gd name="connsiteX284" fmla="*/ 3910819 w 4951828"/>
              <a:gd name="connsiteY284" fmla="*/ 4304714 h 5584874"/>
              <a:gd name="connsiteX285" fmla="*/ 3924887 w 4951828"/>
              <a:gd name="connsiteY285" fmla="*/ 4346917 h 5584874"/>
              <a:gd name="connsiteX286" fmla="*/ 3896751 w 4951828"/>
              <a:gd name="connsiteY286" fmla="*/ 4459458 h 5584874"/>
              <a:gd name="connsiteX287" fmla="*/ 3784210 w 4951828"/>
              <a:gd name="connsiteY287" fmla="*/ 4515729 h 5584874"/>
              <a:gd name="connsiteX288" fmla="*/ 3727939 w 4951828"/>
              <a:gd name="connsiteY288" fmla="*/ 4529797 h 5584874"/>
              <a:gd name="connsiteX289" fmla="*/ 3685736 w 4951828"/>
              <a:gd name="connsiteY289" fmla="*/ 4557932 h 5584874"/>
              <a:gd name="connsiteX290" fmla="*/ 3615397 w 4951828"/>
              <a:gd name="connsiteY290" fmla="*/ 4642338 h 5584874"/>
              <a:gd name="connsiteX291" fmla="*/ 3545059 w 4951828"/>
              <a:gd name="connsiteY291" fmla="*/ 4712677 h 5584874"/>
              <a:gd name="connsiteX292" fmla="*/ 3305908 w 4951828"/>
              <a:gd name="connsiteY292" fmla="*/ 4783015 h 5584874"/>
              <a:gd name="connsiteX293" fmla="*/ 3263705 w 4951828"/>
              <a:gd name="connsiteY293" fmla="*/ 4797083 h 5584874"/>
              <a:gd name="connsiteX294" fmla="*/ 3207434 w 4951828"/>
              <a:gd name="connsiteY294" fmla="*/ 4811151 h 5584874"/>
              <a:gd name="connsiteX295" fmla="*/ 3165231 w 4951828"/>
              <a:gd name="connsiteY295" fmla="*/ 4839286 h 5584874"/>
              <a:gd name="connsiteX296" fmla="*/ 3179299 w 4951828"/>
              <a:gd name="connsiteY296" fmla="*/ 4951828 h 5584874"/>
              <a:gd name="connsiteX297" fmla="*/ 3151164 w 4951828"/>
              <a:gd name="connsiteY297" fmla="*/ 5036234 h 5584874"/>
              <a:gd name="connsiteX298" fmla="*/ 3165231 w 4951828"/>
              <a:gd name="connsiteY298" fmla="*/ 5092504 h 5584874"/>
              <a:gd name="connsiteX299" fmla="*/ 3249637 w 4951828"/>
              <a:gd name="connsiteY299" fmla="*/ 5134708 h 5584874"/>
              <a:gd name="connsiteX300" fmla="*/ 3291840 w 4951828"/>
              <a:gd name="connsiteY300" fmla="*/ 5148775 h 5584874"/>
              <a:gd name="connsiteX301" fmla="*/ 3432517 w 4951828"/>
              <a:gd name="connsiteY301" fmla="*/ 5134708 h 5584874"/>
              <a:gd name="connsiteX302" fmla="*/ 3502856 w 4951828"/>
              <a:gd name="connsiteY302" fmla="*/ 5078437 h 5584874"/>
              <a:gd name="connsiteX303" fmla="*/ 3545059 w 4951828"/>
              <a:gd name="connsiteY303" fmla="*/ 5064369 h 5584874"/>
              <a:gd name="connsiteX304" fmla="*/ 3615397 w 4951828"/>
              <a:gd name="connsiteY304" fmla="*/ 5022166 h 5584874"/>
              <a:gd name="connsiteX305" fmla="*/ 3671668 w 4951828"/>
              <a:gd name="connsiteY305" fmla="*/ 5008098 h 5584874"/>
              <a:gd name="connsiteX306" fmla="*/ 3882684 w 4951828"/>
              <a:gd name="connsiteY306" fmla="*/ 4965895 h 5584874"/>
              <a:gd name="connsiteX307" fmla="*/ 3910819 w 4951828"/>
              <a:gd name="connsiteY307" fmla="*/ 4867421 h 5584874"/>
              <a:gd name="connsiteX308" fmla="*/ 3938954 w 4951828"/>
              <a:gd name="connsiteY308" fmla="*/ 4783015 h 5584874"/>
              <a:gd name="connsiteX309" fmla="*/ 3953022 w 4951828"/>
              <a:gd name="connsiteY309" fmla="*/ 4740812 h 5584874"/>
              <a:gd name="connsiteX310" fmla="*/ 3967090 w 4951828"/>
              <a:gd name="connsiteY310" fmla="*/ 4698609 h 5584874"/>
              <a:gd name="connsiteX311" fmla="*/ 4023360 w 4951828"/>
              <a:gd name="connsiteY311" fmla="*/ 4670474 h 5584874"/>
              <a:gd name="connsiteX312" fmla="*/ 4065564 w 4951828"/>
              <a:gd name="connsiteY312" fmla="*/ 4698609 h 5584874"/>
              <a:gd name="connsiteX313" fmla="*/ 4107767 w 4951828"/>
              <a:gd name="connsiteY313" fmla="*/ 4797083 h 5584874"/>
              <a:gd name="connsiteX314" fmla="*/ 4093699 w 4951828"/>
              <a:gd name="connsiteY314" fmla="*/ 5036234 h 5584874"/>
              <a:gd name="connsiteX315" fmla="*/ 4023360 w 4951828"/>
              <a:gd name="connsiteY315" fmla="*/ 5064369 h 5584874"/>
              <a:gd name="connsiteX316" fmla="*/ 3938954 w 4951828"/>
              <a:gd name="connsiteY316" fmla="*/ 5148775 h 5584874"/>
              <a:gd name="connsiteX317" fmla="*/ 3868616 w 4951828"/>
              <a:gd name="connsiteY317" fmla="*/ 5233181 h 5584874"/>
              <a:gd name="connsiteX318" fmla="*/ 3840480 w 4951828"/>
              <a:gd name="connsiteY318" fmla="*/ 5317588 h 5584874"/>
              <a:gd name="connsiteX319" fmla="*/ 3854548 w 4951828"/>
              <a:gd name="connsiteY319" fmla="*/ 5416061 h 5584874"/>
              <a:gd name="connsiteX320" fmla="*/ 3896751 w 4951828"/>
              <a:gd name="connsiteY320" fmla="*/ 5430129 h 5584874"/>
              <a:gd name="connsiteX321" fmla="*/ 3995225 w 4951828"/>
              <a:gd name="connsiteY321" fmla="*/ 5472332 h 5584874"/>
              <a:gd name="connsiteX322" fmla="*/ 4093699 w 4951828"/>
              <a:gd name="connsiteY322" fmla="*/ 5416061 h 5584874"/>
              <a:gd name="connsiteX323" fmla="*/ 4149970 w 4951828"/>
              <a:gd name="connsiteY323" fmla="*/ 5303520 h 5584874"/>
              <a:gd name="connsiteX324" fmla="*/ 4234376 w 4951828"/>
              <a:gd name="connsiteY324" fmla="*/ 5275384 h 5584874"/>
              <a:gd name="connsiteX325" fmla="*/ 4276579 w 4951828"/>
              <a:gd name="connsiteY325" fmla="*/ 5261317 h 5584874"/>
              <a:gd name="connsiteX326" fmla="*/ 4304714 w 4951828"/>
              <a:gd name="connsiteY326" fmla="*/ 5176911 h 5584874"/>
              <a:gd name="connsiteX327" fmla="*/ 4360985 w 4951828"/>
              <a:gd name="connsiteY327" fmla="*/ 5050301 h 5584874"/>
              <a:gd name="connsiteX328" fmla="*/ 4417256 w 4951828"/>
              <a:gd name="connsiteY328" fmla="*/ 5036234 h 5584874"/>
              <a:gd name="connsiteX329" fmla="*/ 4515730 w 4951828"/>
              <a:gd name="connsiteY329" fmla="*/ 5092504 h 5584874"/>
              <a:gd name="connsiteX330" fmla="*/ 4543865 w 4951828"/>
              <a:gd name="connsiteY330" fmla="*/ 5134708 h 5584874"/>
              <a:gd name="connsiteX331" fmla="*/ 4572000 w 4951828"/>
              <a:gd name="connsiteY331" fmla="*/ 5247249 h 5584874"/>
              <a:gd name="connsiteX332" fmla="*/ 4557933 w 4951828"/>
              <a:gd name="connsiteY332" fmla="*/ 5289452 h 5584874"/>
              <a:gd name="connsiteX333" fmla="*/ 4431324 w 4951828"/>
              <a:gd name="connsiteY333" fmla="*/ 5401994 h 5584874"/>
              <a:gd name="connsiteX334" fmla="*/ 4375053 w 4951828"/>
              <a:gd name="connsiteY334" fmla="*/ 5472332 h 5584874"/>
              <a:gd name="connsiteX335" fmla="*/ 4389120 w 4951828"/>
              <a:gd name="connsiteY335" fmla="*/ 5514535 h 5584874"/>
              <a:gd name="connsiteX336" fmla="*/ 4459459 w 4951828"/>
              <a:gd name="connsiteY336" fmla="*/ 5556738 h 5584874"/>
              <a:gd name="connsiteX337" fmla="*/ 4572000 w 4951828"/>
              <a:gd name="connsiteY337" fmla="*/ 5584874 h 5584874"/>
              <a:gd name="connsiteX338" fmla="*/ 4698610 w 4951828"/>
              <a:gd name="connsiteY338" fmla="*/ 5542671 h 5584874"/>
              <a:gd name="connsiteX339" fmla="*/ 4726745 w 4951828"/>
              <a:gd name="connsiteY339" fmla="*/ 5458264 h 5584874"/>
              <a:gd name="connsiteX340" fmla="*/ 4754880 w 4951828"/>
              <a:gd name="connsiteY340" fmla="*/ 5148775 h 5584874"/>
              <a:gd name="connsiteX341" fmla="*/ 4797084 w 4951828"/>
              <a:gd name="connsiteY341" fmla="*/ 5120640 h 5584874"/>
              <a:gd name="connsiteX342" fmla="*/ 4867422 w 4951828"/>
              <a:gd name="connsiteY342" fmla="*/ 5078437 h 5584874"/>
              <a:gd name="connsiteX343" fmla="*/ 4909625 w 4951828"/>
              <a:gd name="connsiteY343" fmla="*/ 5050301 h 5584874"/>
              <a:gd name="connsiteX344" fmla="*/ 4923693 w 4951828"/>
              <a:gd name="connsiteY344" fmla="*/ 4979963 h 5584874"/>
              <a:gd name="connsiteX345" fmla="*/ 4937760 w 4951828"/>
              <a:gd name="connsiteY345" fmla="*/ 4937760 h 5584874"/>
              <a:gd name="connsiteX346" fmla="*/ 4951828 w 4951828"/>
              <a:gd name="connsiteY346" fmla="*/ 4881489 h 5584874"/>
              <a:gd name="connsiteX347" fmla="*/ 4937760 w 4951828"/>
              <a:gd name="connsiteY347" fmla="*/ 4797083 h 5584874"/>
              <a:gd name="connsiteX348" fmla="*/ 4614204 w 4951828"/>
              <a:gd name="connsiteY348" fmla="*/ 0 h 5584874"/>
              <a:gd name="connsiteX349" fmla="*/ 1716260 w 4951828"/>
              <a:gd name="connsiteY349" fmla="*/ 14067 h 5584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</a:cxnLst>
            <a:rect l="l" t="t" r="r" b="b"/>
            <a:pathLst>
              <a:path w="4951828" h="5584874">
                <a:moveTo>
                  <a:pt x="1716260" y="14067"/>
                </a:moveTo>
                <a:cubicBezTo>
                  <a:pt x="1720949" y="37513"/>
                  <a:pt x="1706880" y="257908"/>
                  <a:pt x="1702191" y="323557"/>
                </a:cubicBezTo>
                <a:cubicBezTo>
                  <a:pt x="1697502" y="389206"/>
                  <a:pt x="1699094" y="381634"/>
                  <a:pt x="1688124" y="407963"/>
                </a:cubicBezTo>
                <a:cubicBezTo>
                  <a:pt x="1685795" y="413552"/>
                  <a:pt x="1631720" y="503702"/>
                  <a:pt x="1603717" y="520504"/>
                </a:cubicBezTo>
                <a:cubicBezTo>
                  <a:pt x="1567752" y="542083"/>
                  <a:pt x="1526073" y="553510"/>
                  <a:pt x="1491176" y="576775"/>
                </a:cubicBezTo>
                <a:cubicBezTo>
                  <a:pt x="1394766" y="641050"/>
                  <a:pt x="1514344" y="562296"/>
                  <a:pt x="1378634" y="647114"/>
                </a:cubicBezTo>
                <a:cubicBezTo>
                  <a:pt x="1343284" y="669208"/>
                  <a:pt x="1335639" y="682415"/>
                  <a:pt x="1294228" y="689317"/>
                </a:cubicBezTo>
                <a:cubicBezTo>
                  <a:pt x="1252343" y="696298"/>
                  <a:pt x="1209822" y="698695"/>
                  <a:pt x="1167619" y="703384"/>
                </a:cubicBezTo>
                <a:cubicBezTo>
                  <a:pt x="1153551" y="708073"/>
                  <a:pt x="1139674" y="713378"/>
                  <a:pt x="1125416" y="717452"/>
                </a:cubicBezTo>
                <a:cubicBezTo>
                  <a:pt x="1106826" y="722764"/>
                  <a:pt x="1087487" y="725406"/>
                  <a:pt x="1069145" y="731520"/>
                </a:cubicBezTo>
                <a:cubicBezTo>
                  <a:pt x="1043045" y="740220"/>
                  <a:pt x="988700" y="766316"/>
                  <a:pt x="956604" y="773723"/>
                </a:cubicBezTo>
                <a:cubicBezTo>
                  <a:pt x="910008" y="784476"/>
                  <a:pt x="862686" y="791838"/>
                  <a:pt x="815927" y="801858"/>
                </a:cubicBezTo>
                <a:cubicBezTo>
                  <a:pt x="797022" y="805909"/>
                  <a:pt x="777759" y="809137"/>
                  <a:pt x="759656" y="815926"/>
                </a:cubicBezTo>
                <a:cubicBezTo>
                  <a:pt x="740020" y="823289"/>
                  <a:pt x="722142" y="834683"/>
                  <a:pt x="703385" y="844061"/>
                </a:cubicBezTo>
                <a:cubicBezTo>
                  <a:pt x="689317" y="858129"/>
                  <a:pt x="677371" y="874700"/>
                  <a:pt x="661182" y="886264"/>
                </a:cubicBezTo>
                <a:cubicBezTo>
                  <a:pt x="531775" y="978698"/>
                  <a:pt x="680010" y="841653"/>
                  <a:pt x="548640" y="956603"/>
                </a:cubicBezTo>
                <a:cubicBezTo>
                  <a:pt x="528677" y="974071"/>
                  <a:pt x="513308" y="996588"/>
                  <a:pt x="492370" y="1012874"/>
                </a:cubicBezTo>
                <a:cubicBezTo>
                  <a:pt x="470787" y="1029661"/>
                  <a:pt x="445218" y="1040585"/>
                  <a:pt x="422031" y="1055077"/>
                </a:cubicBezTo>
                <a:cubicBezTo>
                  <a:pt x="407694" y="1064038"/>
                  <a:pt x="393030" y="1072650"/>
                  <a:pt x="379828" y="1083212"/>
                </a:cubicBezTo>
                <a:cubicBezTo>
                  <a:pt x="369471" y="1091498"/>
                  <a:pt x="362729" y="1103991"/>
                  <a:pt x="351693" y="1111348"/>
                </a:cubicBezTo>
                <a:cubicBezTo>
                  <a:pt x="334244" y="1122981"/>
                  <a:pt x="314179" y="1130105"/>
                  <a:pt x="295422" y="1139483"/>
                </a:cubicBezTo>
                <a:cubicBezTo>
                  <a:pt x="180369" y="1254536"/>
                  <a:pt x="234085" y="1210104"/>
                  <a:pt x="140677" y="1280160"/>
                </a:cubicBezTo>
                <a:cubicBezTo>
                  <a:pt x="135988" y="1298917"/>
                  <a:pt x="134226" y="1318660"/>
                  <a:pt x="126610" y="1336431"/>
                </a:cubicBezTo>
                <a:cubicBezTo>
                  <a:pt x="108120" y="1379575"/>
                  <a:pt x="86093" y="1385050"/>
                  <a:pt x="56271" y="1420837"/>
                </a:cubicBezTo>
                <a:cubicBezTo>
                  <a:pt x="23855" y="1459737"/>
                  <a:pt x="19889" y="1483658"/>
                  <a:pt x="0" y="1533378"/>
                </a:cubicBezTo>
                <a:cubicBezTo>
                  <a:pt x="6500" y="1562626"/>
                  <a:pt x="2060" y="1680537"/>
                  <a:pt x="70339" y="1688123"/>
                </a:cubicBezTo>
                <a:cubicBezTo>
                  <a:pt x="98688" y="1691273"/>
                  <a:pt x="126610" y="1678744"/>
                  <a:pt x="154745" y="1674055"/>
                </a:cubicBezTo>
                <a:lnTo>
                  <a:pt x="225084" y="1603717"/>
                </a:lnTo>
                <a:cubicBezTo>
                  <a:pt x="234463" y="1594338"/>
                  <a:pt x="242183" y="1582938"/>
                  <a:pt x="253219" y="1575581"/>
                </a:cubicBezTo>
                <a:lnTo>
                  <a:pt x="295422" y="1547446"/>
                </a:lnTo>
                <a:cubicBezTo>
                  <a:pt x="304800" y="1533378"/>
                  <a:pt x="315996" y="1520365"/>
                  <a:pt x="323557" y="1505243"/>
                </a:cubicBezTo>
                <a:cubicBezTo>
                  <a:pt x="330189" y="1491980"/>
                  <a:pt x="327140" y="1473525"/>
                  <a:pt x="337625" y="1463040"/>
                </a:cubicBezTo>
                <a:cubicBezTo>
                  <a:pt x="348110" y="1452555"/>
                  <a:pt x="365760" y="1453661"/>
                  <a:pt x="379828" y="1448972"/>
                </a:cubicBezTo>
                <a:cubicBezTo>
                  <a:pt x="393896" y="1434904"/>
                  <a:pt x="405842" y="1418332"/>
                  <a:pt x="422031" y="1406769"/>
                </a:cubicBezTo>
                <a:cubicBezTo>
                  <a:pt x="465737" y="1375551"/>
                  <a:pt x="485485" y="1378591"/>
                  <a:pt x="534573" y="1364566"/>
                </a:cubicBezTo>
                <a:cubicBezTo>
                  <a:pt x="677290" y="1323789"/>
                  <a:pt x="428652" y="1359211"/>
                  <a:pt x="815927" y="1336431"/>
                </a:cubicBezTo>
                <a:cubicBezTo>
                  <a:pt x="890209" y="1311670"/>
                  <a:pt x="849905" y="1334701"/>
                  <a:pt x="914400" y="1237957"/>
                </a:cubicBezTo>
                <a:lnTo>
                  <a:pt x="914400" y="1237957"/>
                </a:lnTo>
                <a:cubicBezTo>
                  <a:pt x="1065218" y="1137412"/>
                  <a:pt x="836324" y="1293993"/>
                  <a:pt x="998807" y="1167618"/>
                </a:cubicBezTo>
                <a:cubicBezTo>
                  <a:pt x="1025498" y="1146858"/>
                  <a:pt x="1083213" y="1111348"/>
                  <a:pt x="1083213" y="1111348"/>
                </a:cubicBezTo>
                <a:cubicBezTo>
                  <a:pt x="1092591" y="1097280"/>
                  <a:pt x="1098146" y="1079706"/>
                  <a:pt x="1111348" y="1069144"/>
                </a:cubicBezTo>
                <a:cubicBezTo>
                  <a:pt x="1154841" y="1034349"/>
                  <a:pt x="1305907" y="1068927"/>
                  <a:pt x="1308296" y="1069144"/>
                </a:cubicBezTo>
                <a:cubicBezTo>
                  <a:pt x="1317674" y="1083212"/>
                  <a:pt x="1334900" y="1094510"/>
                  <a:pt x="1336431" y="1111348"/>
                </a:cubicBezTo>
                <a:cubicBezTo>
                  <a:pt x="1339854" y="1148998"/>
                  <a:pt x="1333227" y="1187678"/>
                  <a:pt x="1322364" y="1223889"/>
                </a:cubicBezTo>
                <a:cubicBezTo>
                  <a:pt x="1318553" y="1236593"/>
                  <a:pt x="1306091" y="1246093"/>
                  <a:pt x="1294228" y="1252024"/>
                </a:cubicBezTo>
                <a:cubicBezTo>
                  <a:pt x="1221391" y="1288442"/>
                  <a:pt x="1257971" y="1245595"/>
                  <a:pt x="1195754" y="1280160"/>
                </a:cubicBezTo>
                <a:cubicBezTo>
                  <a:pt x="1172818" y="1292902"/>
                  <a:pt x="1082251" y="1355342"/>
                  <a:pt x="1055077" y="1378634"/>
                </a:cubicBezTo>
                <a:cubicBezTo>
                  <a:pt x="1039972" y="1391581"/>
                  <a:pt x="1026942" y="1406769"/>
                  <a:pt x="1012874" y="1420837"/>
                </a:cubicBezTo>
                <a:cubicBezTo>
                  <a:pt x="1008185" y="1434905"/>
                  <a:pt x="1005439" y="1449777"/>
                  <a:pt x="998807" y="1463040"/>
                </a:cubicBezTo>
                <a:cubicBezTo>
                  <a:pt x="977202" y="1506249"/>
                  <a:pt x="957104" y="1520756"/>
                  <a:pt x="914400" y="1547446"/>
                </a:cubicBezTo>
                <a:cubicBezTo>
                  <a:pt x="896617" y="1558560"/>
                  <a:pt x="878362" y="1570063"/>
                  <a:pt x="858130" y="1575581"/>
                </a:cubicBezTo>
                <a:cubicBezTo>
                  <a:pt x="826140" y="1584305"/>
                  <a:pt x="792481" y="1584960"/>
                  <a:pt x="759656" y="1589649"/>
                </a:cubicBezTo>
                <a:cubicBezTo>
                  <a:pt x="745588" y="1594338"/>
                  <a:pt x="731994" y="1600809"/>
                  <a:pt x="717453" y="1603717"/>
                </a:cubicBezTo>
                <a:cubicBezTo>
                  <a:pt x="684939" y="1610220"/>
                  <a:pt x="650435" y="1607299"/>
                  <a:pt x="618979" y="1617784"/>
                </a:cubicBezTo>
                <a:cubicBezTo>
                  <a:pt x="606396" y="1621978"/>
                  <a:pt x="603035" y="1640695"/>
                  <a:pt x="590844" y="1645920"/>
                </a:cubicBezTo>
                <a:cubicBezTo>
                  <a:pt x="568867" y="1655339"/>
                  <a:pt x="543951" y="1655299"/>
                  <a:pt x="520505" y="1659988"/>
                </a:cubicBezTo>
                <a:cubicBezTo>
                  <a:pt x="506437" y="1669366"/>
                  <a:pt x="493424" y="1680562"/>
                  <a:pt x="478302" y="1688123"/>
                </a:cubicBezTo>
                <a:cubicBezTo>
                  <a:pt x="465039" y="1694755"/>
                  <a:pt x="446584" y="1691706"/>
                  <a:pt x="436099" y="1702191"/>
                </a:cubicBezTo>
                <a:cubicBezTo>
                  <a:pt x="425614" y="1712676"/>
                  <a:pt x="431294" y="1732815"/>
                  <a:pt x="422031" y="1744394"/>
                </a:cubicBezTo>
                <a:cubicBezTo>
                  <a:pt x="411469" y="1757596"/>
                  <a:pt x="393896" y="1763151"/>
                  <a:pt x="379828" y="1772529"/>
                </a:cubicBezTo>
                <a:cubicBezTo>
                  <a:pt x="346836" y="1871501"/>
                  <a:pt x="396406" y="1755952"/>
                  <a:pt x="309490" y="1842868"/>
                </a:cubicBezTo>
                <a:cubicBezTo>
                  <a:pt x="294661" y="1857697"/>
                  <a:pt x="291759" y="1880930"/>
                  <a:pt x="281354" y="1899138"/>
                </a:cubicBezTo>
                <a:cubicBezTo>
                  <a:pt x="272966" y="1913817"/>
                  <a:pt x="262597" y="1927273"/>
                  <a:pt x="253219" y="1941341"/>
                </a:cubicBezTo>
                <a:cubicBezTo>
                  <a:pt x="257908" y="1964787"/>
                  <a:pt x="258704" y="1989363"/>
                  <a:pt x="267287" y="2011680"/>
                </a:cubicBezTo>
                <a:cubicBezTo>
                  <a:pt x="288449" y="2066702"/>
                  <a:pt x="306878" y="2116505"/>
                  <a:pt x="351693" y="2152357"/>
                </a:cubicBezTo>
                <a:cubicBezTo>
                  <a:pt x="364895" y="2162919"/>
                  <a:pt x="379828" y="2171114"/>
                  <a:pt x="393896" y="2180492"/>
                </a:cubicBezTo>
                <a:cubicBezTo>
                  <a:pt x="412653" y="2171114"/>
                  <a:pt x="430892" y="2160618"/>
                  <a:pt x="450167" y="2152357"/>
                </a:cubicBezTo>
                <a:cubicBezTo>
                  <a:pt x="463797" y="2146516"/>
                  <a:pt x="480665" y="2147393"/>
                  <a:pt x="492370" y="2138289"/>
                </a:cubicBezTo>
                <a:cubicBezTo>
                  <a:pt x="523778" y="2113861"/>
                  <a:pt x="548641" y="2082018"/>
                  <a:pt x="576776" y="2053883"/>
                </a:cubicBezTo>
                <a:cubicBezTo>
                  <a:pt x="588731" y="2041928"/>
                  <a:pt x="592956" y="2023635"/>
                  <a:pt x="604911" y="2011680"/>
                </a:cubicBezTo>
                <a:cubicBezTo>
                  <a:pt x="616866" y="1999725"/>
                  <a:pt x="633046" y="1992923"/>
                  <a:pt x="647114" y="1983544"/>
                </a:cubicBezTo>
                <a:cubicBezTo>
                  <a:pt x="670560" y="1988233"/>
                  <a:pt x="694256" y="1991813"/>
                  <a:pt x="717453" y="1997612"/>
                </a:cubicBezTo>
                <a:cubicBezTo>
                  <a:pt x="731839" y="2001209"/>
                  <a:pt x="744827" y="2011680"/>
                  <a:pt x="759656" y="2011680"/>
                </a:cubicBezTo>
                <a:cubicBezTo>
                  <a:pt x="778990" y="2011680"/>
                  <a:pt x="797170" y="2002301"/>
                  <a:pt x="815927" y="1997612"/>
                </a:cubicBezTo>
                <a:cubicBezTo>
                  <a:pt x="844062" y="1978855"/>
                  <a:pt x="873281" y="1961630"/>
                  <a:pt x="900333" y="1941341"/>
                </a:cubicBezTo>
                <a:cubicBezTo>
                  <a:pt x="919090" y="1927273"/>
                  <a:pt x="936247" y="1910770"/>
                  <a:pt x="956604" y="1899138"/>
                </a:cubicBezTo>
                <a:cubicBezTo>
                  <a:pt x="969479" y="1891781"/>
                  <a:pt x="984739" y="1889760"/>
                  <a:pt x="998807" y="1885071"/>
                </a:cubicBezTo>
                <a:cubicBezTo>
                  <a:pt x="1022253" y="1889760"/>
                  <a:pt x="1048385" y="1887275"/>
                  <a:pt x="1069145" y="1899138"/>
                </a:cubicBezTo>
                <a:cubicBezTo>
                  <a:pt x="1091602" y="1911971"/>
                  <a:pt x="1104127" y="1961883"/>
                  <a:pt x="1111348" y="1983544"/>
                </a:cubicBezTo>
                <a:cubicBezTo>
                  <a:pt x="1101970" y="2002301"/>
                  <a:pt x="1094846" y="2022366"/>
                  <a:pt x="1083213" y="2039815"/>
                </a:cubicBezTo>
                <a:cubicBezTo>
                  <a:pt x="1062749" y="2070511"/>
                  <a:pt x="1041094" y="2072569"/>
                  <a:pt x="1012874" y="2096086"/>
                </a:cubicBezTo>
                <a:cubicBezTo>
                  <a:pt x="997590" y="2108822"/>
                  <a:pt x="984739" y="2124221"/>
                  <a:pt x="970671" y="2138289"/>
                </a:cubicBezTo>
                <a:cubicBezTo>
                  <a:pt x="953362" y="2190218"/>
                  <a:pt x="954268" y="2197674"/>
                  <a:pt x="914400" y="2250831"/>
                </a:cubicBezTo>
                <a:cubicBezTo>
                  <a:pt x="902463" y="2266747"/>
                  <a:pt x="885144" y="2277929"/>
                  <a:pt x="872197" y="2293034"/>
                </a:cubicBezTo>
                <a:cubicBezTo>
                  <a:pt x="810877" y="2364574"/>
                  <a:pt x="858700" y="2339735"/>
                  <a:pt x="787791" y="2363372"/>
                </a:cubicBezTo>
                <a:cubicBezTo>
                  <a:pt x="783102" y="2391507"/>
                  <a:pt x="788841" y="2423590"/>
                  <a:pt x="773724" y="2447778"/>
                </a:cubicBezTo>
                <a:cubicBezTo>
                  <a:pt x="762609" y="2465561"/>
                  <a:pt x="737348" y="2469282"/>
                  <a:pt x="717453" y="2475914"/>
                </a:cubicBezTo>
                <a:cubicBezTo>
                  <a:pt x="686604" y="2486197"/>
                  <a:pt x="570933" y="2500864"/>
                  <a:pt x="548640" y="2504049"/>
                </a:cubicBezTo>
                <a:cubicBezTo>
                  <a:pt x="534572" y="2508738"/>
                  <a:pt x="520695" y="2514043"/>
                  <a:pt x="506437" y="2518117"/>
                </a:cubicBezTo>
                <a:cubicBezTo>
                  <a:pt x="487847" y="2523428"/>
                  <a:pt x="467938" y="2524568"/>
                  <a:pt x="450167" y="2532184"/>
                </a:cubicBezTo>
                <a:cubicBezTo>
                  <a:pt x="419114" y="2545493"/>
                  <a:pt x="402516" y="2565768"/>
                  <a:pt x="379828" y="2588455"/>
                </a:cubicBezTo>
                <a:cubicBezTo>
                  <a:pt x="384517" y="2611901"/>
                  <a:pt x="376989" y="2641887"/>
                  <a:pt x="393896" y="2658794"/>
                </a:cubicBezTo>
                <a:cubicBezTo>
                  <a:pt x="410803" y="2675701"/>
                  <a:pt x="441166" y="2666570"/>
                  <a:pt x="464234" y="2672861"/>
                </a:cubicBezTo>
                <a:cubicBezTo>
                  <a:pt x="492846" y="2680664"/>
                  <a:pt x="520505" y="2691619"/>
                  <a:pt x="548640" y="2700997"/>
                </a:cubicBezTo>
                <a:lnTo>
                  <a:pt x="633047" y="2729132"/>
                </a:lnTo>
                <a:cubicBezTo>
                  <a:pt x="666376" y="2762462"/>
                  <a:pt x="697863" y="2797629"/>
                  <a:pt x="745588" y="2813538"/>
                </a:cubicBezTo>
                <a:lnTo>
                  <a:pt x="787791" y="2827606"/>
                </a:lnTo>
                <a:cubicBezTo>
                  <a:pt x="848179" y="2807477"/>
                  <a:pt x="867595" y="2814986"/>
                  <a:pt x="900333" y="2771335"/>
                </a:cubicBezTo>
                <a:cubicBezTo>
                  <a:pt x="920622" y="2744283"/>
                  <a:pt x="956604" y="2686929"/>
                  <a:pt x="956604" y="2686929"/>
                </a:cubicBezTo>
                <a:cubicBezTo>
                  <a:pt x="961293" y="2649415"/>
                  <a:pt x="965325" y="2611814"/>
                  <a:pt x="970671" y="2574388"/>
                </a:cubicBezTo>
                <a:cubicBezTo>
                  <a:pt x="974705" y="2546151"/>
                  <a:pt x="969621" y="2514169"/>
                  <a:pt x="984739" y="2489981"/>
                </a:cubicBezTo>
                <a:cubicBezTo>
                  <a:pt x="993887" y="2475344"/>
                  <a:pt x="1063815" y="2454244"/>
                  <a:pt x="1083213" y="2447778"/>
                </a:cubicBezTo>
                <a:cubicBezTo>
                  <a:pt x="1101970" y="2419643"/>
                  <a:pt x="1115574" y="2387282"/>
                  <a:pt x="1139484" y="2363372"/>
                </a:cubicBezTo>
                <a:lnTo>
                  <a:pt x="1223890" y="2278966"/>
                </a:lnTo>
                <a:cubicBezTo>
                  <a:pt x="1259248" y="2172888"/>
                  <a:pt x="1211552" y="2303642"/>
                  <a:pt x="1266093" y="2194560"/>
                </a:cubicBezTo>
                <a:cubicBezTo>
                  <a:pt x="1302618" y="2121510"/>
                  <a:pt x="1253339" y="2179178"/>
                  <a:pt x="1308296" y="2124221"/>
                </a:cubicBezTo>
                <a:cubicBezTo>
                  <a:pt x="1310776" y="2099422"/>
                  <a:pt x="1316478" y="1973831"/>
                  <a:pt x="1336431" y="1927274"/>
                </a:cubicBezTo>
                <a:cubicBezTo>
                  <a:pt x="1341852" y="1914626"/>
                  <a:pt x="1376203" y="1865185"/>
                  <a:pt x="1392702" y="1856935"/>
                </a:cubicBezTo>
                <a:cubicBezTo>
                  <a:pt x="1419228" y="1843672"/>
                  <a:pt x="1448973" y="1838178"/>
                  <a:pt x="1477108" y="1828800"/>
                </a:cubicBezTo>
                <a:cubicBezTo>
                  <a:pt x="1577317" y="1795397"/>
                  <a:pt x="1504513" y="1815870"/>
                  <a:pt x="1702191" y="1800664"/>
                </a:cubicBezTo>
                <a:cubicBezTo>
                  <a:pt x="1735521" y="1767335"/>
                  <a:pt x="1770688" y="1735848"/>
                  <a:pt x="1786597" y="1688123"/>
                </a:cubicBezTo>
                <a:cubicBezTo>
                  <a:pt x="1791286" y="1674055"/>
                  <a:pt x="1792440" y="1658258"/>
                  <a:pt x="1800665" y="1645920"/>
                </a:cubicBezTo>
                <a:cubicBezTo>
                  <a:pt x="1814185" y="1625641"/>
                  <a:pt x="1860851" y="1585961"/>
                  <a:pt x="1885071" y="1575581"/>
                </a:cubicBezTo>
                <a:cubicBezTo>
                  <a:pt x="1902842" y="1567965"/>
                  <a:pt x="1922752" y="1566825"/>
                  <a:pt x="1941342" y="1561514"/>
                </a:cubicBezTo>
                <a:cubicBezTo>
                  <a:pt x="1955600" y="1557440"/>
                  <a:pt x="1969477" y="1552135"/>
                  <a:pt x="1983545" y="1547446"/>
                </a:cubicBezTo>
                <a:cubicBezTo>
                  <a:pt x="2002302" y="1552135"/>
                  <a:pt x="2022523" y="1552867"/>
                  <a:pt x="2039816" y="1561514"/>
                </a:cubicBezTo>
                <a:cubicBezTo>
                  <a:pt x="2075910" y="1579561"/>
                  <a:pt x="2110134" y="1617764"/>
                  <a:pt x="2138290" y="1645920"/>
                </a:cubicBezTo>
                <a:cubicBezTo>
                  <a:pt x="2149390" y="1679222"/>
                  <a:pt x="2172240" y="1724510"/>
                  <a:pt x="2138290" y="1758461"/>
                </a:cubicBezTo>
                <a:cubicBezTo>
                  <a:pt x="2138284" y="1758467"/>
                  <a:pt x="2032785" y="1793629"/>
                  <a:pt x="2011680" y="1800664"/>
                </a:cubicBezTo>
                <a:lnTo>
                  <a:pt x="1969477" y="1814732"/>
                </a:lnTo>
                <a:lnTo>
                  <a:pt x="1927274" y="1828800"/>
                </a:lnTo>
                <a:cubicBezTo>
                  <a:pt x="1922585" y="1852246"/>
                  <a:pt x="1917484" y="1875613"/>
                  <a:pt x="1913207" y="1899138"/>
                </a:cubicBezTo>
                <a:cubicBezTo>
                  <a:pt x="1908105" y="1927201"/>
                  <a:pt x="1905115" y="1955654"/>
                  <a:pt x="1899139" y="1983544"/>
                </a:cubicBezTo>
                <a:cubicBezTo>
                  <a:pt x="1888835" y="2031630"/>
                  <a:pt x="1891128" y="2095265"/>
                  <a:pt x="1842868" y="2124221"/>
                </a:cubicBezTo>
                <a:cubicBezTo>
                  <a:pt x="1830152" y="2131850"/>
                  <a:pt x="1815051" y="2134692"/>
                  <a:pt x="1800665" y="2138289"/>
                </a:cubicBezTo>
                <a:cubicBezTo>
                  <a:pt x="1777469" y="2144088"/>
                  <a:pt x="1753668" y="2147170"/>
                  <a:pt x="1730327" y="2152357"/>
                </a:cubicBezTo>
                <a:cubicBezTo>
                  <a:pt x="1711453" y="2156551"/>
                  <a:pt x="1692813" y="2161735"/>
                  <a:pt x="1674056" y="2166424"/>
                </a:cubicBezTo>
                <a:cubicBezTo>
                  <a:pt x="1625725" y="2198646"/>
                  <a:pt x="1523903" y="2265046"/>
                  <a:pt x="1505244" y="2293034"/>
                </a:cubicBezTo>
                <a:lnTo>
                  <a:pt x="1448973" y="2377440"/>
                </a:lnTo>
                <a:cubicBezTo>
                  <a:pt x="1431884" y="2445793"/>
                  <a:pt x="1432334" y="2437639"/>
                  <a:pt x="1420837" y="2518117"/>
                </a:cubicBezTo>
                <a:cubicBezTo>
                  <a:pt x="1418533" y="2534245"/>
                  <a:pt x="1413390" y="2638380"/>
                  <a:pt x="1392702" y="2672861"/>
                </a:cubicBezTo>
                <a:cubicBezTo>
                  <a:pt x="1385878" y="2684234"/>
                  <a:pt x="1372852" y="2690640"/>
                  <a:pt x="1364567" y="2700997"/>
                </a:cubicBezTo>
                <a:cubicBezTo>
                  <a:pt x="1354005" y="2714199"/>
                  <a:pt x="1349155" y="2732066"/>
                  <a:pt x="1336431" y="2743200"/>
                </a:cubicBezTo>
                <a:cubicBezTo>
                  <a:pt x="1310983" y="2765467"/>
                  <a:pt x="1280160" y="2780714"/>
                  <a:pt x="1252025" y="2799471"/>
                </a:cubicBezTo>
                <a:cubicBezTo>
                  <a:pt x="1197485" y="2835831"/>
                  <a:pt x="1225860" y="2822260"/>
                  <a:pt x="1167619" y="2841674"/>
                </a:cubicBezTo>
                <a:cubicBezTo>
                  <a:pt x="1123033" y="2908553"/>
                  <a:pt x="1144831" y="2867837"/>
                  <a:pt x="1111348" y="2968283"/>
                </a:cubicBezTo>
                <a:lnTo>
                  <a:pt x="1097280" y="3010486"/>
                </a:lnTo>
                <a:cubicBezTo>
                  <a:pt x="1101969" y="3029243"/>
                  <a:pt x="1098970" y="3051904"/>
                  <a:pt x="1111348" y="3066757"/>
                </a:cubicBezTo>
                <a:cubicBezTo>
                  <a:pt x="1137729" y="3098414"/>
                  <a:pt x="1222288" y="3104004"/>
                  <a:pt x="1252025" y="3108960"/>
                </a:cubicBezTo>
                <a:cubicBezTo>
                  <a:pt x="1312985" y="3104271"/>
                  <a:pt x="1374237" y="3102476"/>
                  <a:pt x="1434905" y="3094892"/>
                </a:cubicBezTo>
                <a:cubicBezTo>
                  <a:pt x="1449619" y="3093053"/>
                  <a:pt x="1466622" y="3091309"/>
                  <a:pt x="1477108" y="3080824"/>
                </a:cubicBezTo>
                <a:cubicBezTo>
                  <a:pt x="1490531" y="3067401"/>
                  <a:pt x="1513706" y="3004773"/>
                  <a:pt x="1519311" y="2982351"/>
                </a:cubicBezTo>
                <a:cubicBezTo>
                  <a:pt x="1525110" y="2959154"/>
                  <a:pt x="1522043" y="2933065"/>
                  <a:pt x="1533379" y="2912012"/>
                </a:cubicBezTo>
                <a:cubicBezTo>
                  <a:pt x="1625281" y="2741338"/>
                  <a:pt x="1579724" y="2841566"/>
                  <a:pt x="1659988" y="2771335"/>
                </a:cubicBezTo>
                <a:cubicBezTo>
                  <a:pt x="1684942" y="2749500"/>
                  <a:pt x="1730327" y="2700997"/>
                  <a:pt x="1730327" y="2700997"/>
                </a:cubicBezTo>
                <a:cubicBezTo>
                  <a:pt x="1739705" y="2663483"/>
                  <a:pt x="1753237" y="2626769"/>
                  <a:pt x="1758462" y="2588455"/>
                </a:cubicBezTo>
                <a:cubicBezTo>
                  <a:pt x="1767355" y="2523242"/>
                  <a:pt x="1755572" y="2455102"/>
                  <a:pt x="1772530" y="2391508"/>
                </a:cubicBezTo>
                <a:cubicBezTo>
                  <a:pt x="1776351" y="2377180"/>
                  <a:pt x="1800475" y="2381514"/>
                  <a:pt x="1814733" y="2377440"/>
                </a:cubicBezTo>
                <a:cubicBezTo>
                  <a:pt x="1833323" y="2372128"/>
                  <a:pt x="1852414" y="2368684"/>
                  <a:pt x="1871004" y="2363372"/>
                </a:cubicBezTo>
                <a:cubicBezTo>
                  <a:pt x="1953508" y="2339799"/>
                  <a:pt x="1873207" y="2362271"/>
                  <a:pt x="1955410" y="2321169"/>
                </a:cubicBezTo>
                <a:cubicBezTo>
                  <a:pt x="2071895" y="2262926"/>
                  <a:pt x="1918868" y="2359597"/>
                  <a:pt x="2039816" y="2278966"/>
                </a:cubicBezTo>
                <a:cubicBezTo>
                  <a:pt x="2093203" y="2198885"/>
                  <a:pt x="2036978" y="2264510"/>
                  <a:pt x="2110154" y="2222695"/>
                </a:cubicBezTo>
                <a:cubicBezTo>
                  <a:pt x="2152264" y="2198632"/>
                  <a:pt x="2175367" y="2171550"/>
                  <a:pt x="2208628" y="2138289"/>
                </a:cubicBezTo>
                <a:cubicBezTo>
                  <a:pt x="2241453" y="2142978"/>
                  <a:pt x="2276316" y="2140042"/>
                  <a:pt x="2307102" y="2152357"/>
                </a:cubicBezTo>
                <a:cubicBezTo>
                  <a:pt x="2387114" y="2184362"/>
                  <a:pt x="2333786" y="2248225"/>
                  <a:pt x="2321170" y="2307101"/>
                </a:cubicBezTo>
                <a:cubicBezTo>
                  <a:pt x="2315193" y="2334992"/>
                  <a:pt x="2316122" y="2364448"/>
                  <a:pt x="2307102" y="2391508"/>
                </a:cubicBezTo>
                <a:cubicBezTo>
                  <a:pt x="2301756" y="2407548"/>
                  <a:pt x="2289529" y="2420509"/>
                  <a:pt x="2278967" y="2433711"/>
                </a:cubicBezTo>
                <a:cubicBezTo>
                  <a:pt x="2258822" y="2458892"/>
                  <a:pt x="2218007" y="2488418"/>
                  <a:pt x="2194560" y="2504049"/>
                </a:cubicBezTo>
                <a:cubicBezTo>
                  <a:pt x="2085082" y="2577035"/>
                  <a:pt x="2118746" y="2562146"/>
                  <a:pt x="2039816" y="2588455"/>
                </a:cubicBezTo>
                <a:cubicBezTo>
                  <a:pt x="2035127" y="2602523"/>
                  <a:pt x="2029822" y="2616400"/>
                  <a:pt x="2025748" y="2630658"/>
                </a:cubicBezTo>
                <a:cubicBezTo>
                  <a:pt x="1990411" y="2754333"/>
                  <a:pt x="2031347" y="2627924"/>
                  <a:pt x="1997613" y="2729132"/>
                </a:cubicBezTo>
                <a:cubicBezTo>
                  <a:pt x="1994975" y="2750237"/>
                  <a:pt x="1990296" y="2847444"/>
                  <a:pt x="1969477" y="2883877"/>
                </a:cubicBezTo>
                <a:cubicBezTo>
                  <a:pt x="1957844" y="2904234"/>
                  <a:pt x="1944798" y="2924571"/>
                  <a:pt x="1927274" y="2940148"/>
                </a:cubicBezTo>
                <a:cubicBezTo>
                  <a:pt x="1902001" y="2962613"/>
                  <a:pt x="1842868" y="2996418"/>
                  <a:pt x="1842868" y="2996418"/>
                </a:cubicBezTo>
                <a:cubicBezTo>
                  <a:pt x="1838179" y="3015175"/>
                  <a:pt x="1836416" y="3034918"/>
                  <a:pt x="1828800" y="3052689"/>
                </a:cubicBezTo>
                <a:cubicBezTo>
                  <a:pt x="1822140" y="3068229"/>
                  <a:pt x="1808226" y="3079770"/>
                  <a:pt x="1800665" y="3094892"/>
                </a:cubicBezTo>
                <a:cubicBezTo>
                  <a:pt x="1794033" y="3108155"/>
                  <a:pt x="1791286" y="3123027"/>
                  <a:pt x="1786597" y="3137095"/>
                </a:cubicBezTo>
                <a:cubicBezTo>
                  <a:pt x="1798995" y="3211480"/>
                  <a:pt x="1779570" y="3221504"/>
                  <a:pt x="1842868" y="3249637"/>
                </a:cubicBezTo>
                <a:cubicBezTo>
                  <a:pt x="1869969" y="3261682"/>
                  <a:pt x="1927274" y="3277772"/>
                  <a:pt x="1927274" y="3277772"/>
                </a:cubicBezTo>
                <a:cubicBezTo>
                  <a:pt x="1955409" y="3273083"/>
                  <a:pt x="1986168" y="3276460"/>
                  <a:pt x="2011680" y="3263704"/>
                </a:cubicBezTo>
                <a:cubicBezTo>
                  <a:pt x="2040314" y="3249387"/>
                  <a:pt x="2062454" y="3145341"/>
                  <a:pt x="2067951" y="3137095"/>
                </a:cubicBezTo>
                <a:cubicBezTo>
                  <a:pt x="2086708" y="3108960"/>
                  <a:pt x="2113529" y="3084768"/>
                  <a:pt x="2124222" y="3052689"/>
                </a:cubicBezTo>
                <a:cubicBezTo>
                  <a:pt x="2133600" y="3024554"/>
                  <a:pt x="2136639" y="2993432"/>
                  <a:pt x="2152357" y="2968283"/>
                </a:cubicBezTo>
                <a:cubicBezTo>
                  <a:pt x="2177445" y="2928142"/>
                  <a:pt x="2265495" y="2930014"/>
                  <a:pt x="2293034" y="2926080"/>
                </a:cubicBezTo>
                <a:cubicBezTo>
                  <a:pt x="2319204" y="2899910"/>
                  <a:pt x="2331558" y="2891234"/>
                  <a:pt x="2349305" y="2855741"/>
                </a:cubicBezTo>
                <a:cubicBezTo>
                  <a:pt x="2355937" y="2842478"/>
                  <a:pt x="2356741" y="2826801"/>
                  <a:pt x="2363373" y="2813538"/>
                </a:cubicBezTo>
                <a:cubicBezTo>
                  <a:pt x="2417914" y="2704456"/>
                  <a:pt x="2370216" y="2835211"/>
                  <a:pt x="2405576" y="2729132"/>
                </a:cubicBezTo>
                <a:cubicBezTo>
                  <a:pt x="2438401" y="2733821"/>
                  <a:pt x="2475065" y="2727097"/>
                  <a:pt x="2504050" y="2743200"/>
                </a:cubicBezTo>
                <a:cubicBezTo>
                  <a:pt x="2549240" y="2768306"/>
                  <a:pt x="2529785" y="2855875"/>
                  <a:pt x="2518117" y="2883877"/>
                </a:cubicBezTo>
                <a:cubicBezTo>
                  <a:pt x="2505112" y="2915090"/>
                  <a:pt x="2472540" y="2936204"/>
                  <a:pt x="2461847" y="2968283"/>
                </a:cubicBezTo>
                <a:lnTo>
                  <a:pt x="2433711" y="3052689"/>
                </a:lnTo>
                <a:cubicBezTo>
                  <a:pt x="2429022" y="3066757"/>
                  <a:pt x="2425151" y="3081124"/>
                  <a:pt x="2419644" y="3094892"/>
                </a:cubicBezTo>
                <a:cubicBezTo>
                  <a:pt x="2410265" y="3118338"/>
                  <a:pt x="2406660" y="3145029"/>
                  <a:pt x="2391508" y="3165231"/>
                </a:cubicBezTo>
                <a:cubicBezTo>
                  <a:pt x="2365943" y="3199318"/>
                  <a:pt x="2330558" y="3210780"/>
                  <a:pt x="2293034" y="3221501"/>
                </a:cubicBezTo>
                <a:cubicBezTo>
                  <a:pt x="2274444" y="3226812"/>
                  <a:pt x="2255521" y="3230880"/>
                  <a:pt x="2236764" y="3235569"/>
                </a:cubicBezTo>
                <a:cubicBezTo>
                  <a:pt x="2090431" y="3381899"/>
                  <a:pt x="2283927" y="3182889"/>
                  <a:pt x="2166425" y="3319975"/>
                </a:cubicBezTo>
                <a:cubicBezTo>
                  <a:pt x="2149162" y="3340115"/>
                  <a:pt x="2110154" y="3376246"/>
                  <a:pt x="2110154" y="3376246"/>
                </a:cubicBezTo>
                <a:lnTo>
                  <a:pt x="2067951" y="3502855"/>
                </a:lnTo>
                <a:cubicBezTo>
                  <a:pt x="2063262" y="3516923"/>
                  <a:pt x="2062110" y="3532720"/>
                  <a:pt x="2053884" y="3545058"/>
                </a:cubicBezTo>
                <a:cubicBezTo>
                  <a:pt x="2044505" y="3559126"/>
                  <a:pt x="2033309" y="3572139"/>
                  <a:pt x="2025748" y="3587261"/>
                </a:cubicBezTo>
                <a:cubicBezTo>
                  <a:pt x="2019116" y="3600524"/>
                  <a:pt x="2023259" y="3620201"/>
                  <a:pt x="2011680" y="3629464"/>
                </a:cubicBezTo>
                <a:cubicBezTo>
                  <a:pt x="1996583" y="3641542"/>
                  <a:pt x="1974000" y="3638220"/>
                  <a:pt x="1955410" y="3643532"/>
                </a:cubicBezTo>
                <a:cubicBezTo>
                  <a:pt x="1941152" y="3647606"/>
                  <a:pt x="1927275" y="3652911"/>
                  <a:pt x="1913207" y="3657600"/>
                </a:cubicBezTo>
                <a:cubicBezTo>
                  <a:pt x="1894450" y="3671668"/>
                  <a:pt x="1871946" y="3681791"/>
                  <a:pt x="1856936" y="3699803"/>
                </a:cubicBezTo>
                <a:cubicBezTo>
                  <a:pt x="1847443" y="3711195"/>
                  <a:pt x="1849500" y="3728743"/>
                  <a:pt x="1842868" y="3742006"/>
                </a:cubicBezTo>
                <a:cubicBezTo>
                  <a:pt x="1835307" y="3757128"/>
                  <a:pt x="1824111" y="3770141"/>
                  <a:pt x="1814733" y="3784209"/>
                </a:cubicBezTo>
                <a:cubicBezTo>
                  <a:pt x="1797320" y="3853859"/>
                  <a:pt x="1774223" y="3919991"/>
                  <a:pt x="1814733" y="3995224"/>
                </a:cubicBezTo>
                <a:cubicBezTo>
                  <a:pt x="1828794" y="4021336"/>
                  <a:pt x="1874463" y="4006909"/>
                  <a:pt x="1899139" y="4023360"/>
                </a:cubicBezTo>
                <a:lnTo>
                  <a:pt x="1941342" y="4051495"/>
                </a:lnTo>
                <a:cubicBezTo>
                  <a:pt x="2016370" y="4046806"/>
                  <a:pt x="2092274" y="4049787"/>
                  <a:pt x="2166425" y="4037428"/>
                </a:cubicBezTo>
                <a:cubicBezTo>
                  <a:pt x="2201103" y="4031648"/>
                  <a:pt x="2222626" y="3924992"/>
                  <a:pt x="2222696" y="3924886"/>
                </a:cubicBezTo>
                <a:cubicBezTo>
                  <a:pt x="2273916" y="3848057"/>
                  <a:pt x="2258047" y="3848415"/>
                  <a:pt x="2321170" y="3812344"/>
                </a:cubicBezTo>
                <a:cubicBezTo>
                  <a:pt x="2339378" y="3801940"/>
                  <a:pt x="2358683" y="3793587"/>
                  <a:pt x="2377440" y="3784209"/>
                </a:cubicBezTo>
                <a:cubicBezTo>
                  <a:pt x="2386819" y="3765452"/>
                  <a:pt x="2400058" y="3748170"/>
                  <a:pt x="2405576" y="3727938"/>
                </a:cubicBezTo>
                <a:cubicBezTo>
                  <a:pt x="2424687" y="3657866"/>
                  <a:pt x="2411943" y="3624429"/>
                  <a:pt x="2433711" y="3559126"/>
                </a:cubicBezTo>
                <a:cubicBezTo>
                  <a:pt x="2446510" y="3520730"/>
                  <a:pt x="2478135" y="3476201"/>
                  <a:pt x="2504050" y="3446584"/>
                </a:cubicBezTo>
                <a:cubicBezTo>
                  <a:pt x="2521517" y="3426621"/>
                  <a:pt x="2538735" y="3405732"/>
                  <a:pt x="2560320" y="3390314"/>
                </a:cubicBezTo>
                <a:cubicBezTo>
                  <a:pt x="2572387" y="3381695"/>
                  <a:pt x="2588456" y="3380935"/>
                  <a:pt x="2602524" y="3376246"/>
                </a:cubicBezTo>
                <a:cubicBezTo>
                  <a:pt x="2621607" y="3347621"/>
                  <a:pt x="2640465" y="3327353"/>
                  <a:pt x="2644727" y="3291840"/>
                </a:cubicBezTo>
                <a:cubicBezTo>
                  <a:pt x="2657069" y="3188989"/>
                  <a:pt x="2586672" y="3039812"/>
                  <a:pt x="2672862" y="2982351"/>
                </a:cubicBezTo>
                <a:cubicBezTo>
                  <a:pt x="2686930" y="2972972"/>
                  <a:pt x="2701307" y="2964042"/>
                  <a:pt x="2715065" y="2954215"/>
                </a:cubicBezTo>
                <a:cubicBezTo>
                  <a:pt x="2734144" y="2940587"/>
                  <a:pt x="2750365" y="2922497"/>
                  <a:pt x="2771336" y="2912012"/>
                </a:cubicBezTo>
                <a:cubicBezTo>
                  <a:pt x="2797862" y="2898749"/>
                  <a:pt x="2855742" y="2883877"/>
                  <a:pt x="2855742" y="2883877"/>
                </a:cubicBezTo>
                <a:cubicBezTo>
                  <a:pt x="2860431" y="2897945"/>
                  <a:pt x="2865736" y="2911822"/>
                  <a:pt x="2869810" y="2926080"/>
                </a:cubicBezTo>
                <a:cubicBezTo>
                  <a:pt x="2905138" y="3049729"/>
                  <a:pt x="2864215" y="2923366"/>
                  <a:pt x="2897945" y="3024554"/>
                </a:cubicBezTo>
                <a:cubicBezTo>
                  <a:pt x="2889700" y="3074026"/>
                  <a:pt x="2889817" y="3124340"/>
                  <a:pt x="2855742" y="3165231"/>
                </a:cubicBezTo>
                <a:cubicBezTo>
                  <a:pt x="2844918" y="3178219"/>
                  <a:pt x="2827607" y="3183988"/>
                  <a:pt x="2813539" y="3193366"/>
                </a:cubicBezTo>
                <a:cubicBezTo>
                  <a:pt x="2804161" y="3216812"/>
                  <a:pt x="2797933" y="3241779"/>
                  <a:pt x="2785404" y="3263704"/>
                </a:cubicBezTo>
                <a:cubicBezTo>
                  <a:pt x="2778823" y="3275220"/>
                  <a:pt x="2763200" y="3279977"/>
                  <a:pt x="2757268" y="3291840"/>
                </a:cubicBezTo>
                <a:cubicBezTo>
                  <a:pt x="2744005" y="3318366"/>
                  <a:pt x="2729133" y="3376246"/>
                  <a:pt x="2729133" y="3376246"/>
                </a:cubicBezTo>
                <a:cubicBezTo>
                  <a:pt x="2733822" y="3395003"/>
                  <a:pt x="2737644" y="3413998"/>
                  <a:pt x="2743200" y="3432517"/>
                </a:cubicBezTo>
                <a:cubicBezTo>
                  <a:pt x="2751722" y="3460924"/>
                  <a:pt x="2771336" y="3516923"/>
                  <a:pt x="2771336" y="3516923"/>
                </a:cubicBezTo>
                <a:cubicBezTo>
                  <a:pt x="2766647" y="3530991"/>
                  <a:pt x="2760176" y="3544585"/>
                  <a:pt x="2757268" y="3559126"/>
                </a:cubicBezTo>
                <a:cubicBezTo>
                  <a:pt x="2750765" y="3591640"/>
                  <a:pt x="2756667" y="3627300"/>
                  <a:pt x="2743200" y="3657600"/>
                </a:cubicBezTo>
                <a:cubicBezTo>
                  <a:pt x="2736333" y="3673050"/>
                  <a:pt x="2713985" y="3674911"/>
                  <a:pt x="2700997" y="3685735"/>
                </a:cubicBezTo>
                <a:cubicBezTo>
                  <a:pt x="2658764" y="3720929"/>
                  <a:pt x="2655207" y="3743799"/>
                  <a:pt x="2602524" y="3770141"/>
                </a:cubicBezTo>
                <a:cubicBezTo>
                  <a:pt x="2585231" y="3778788"/>
                  <a:pt x="2565010" y="3779520"/>
                  <a:pt x="2546253" y="3784209"/>
                </a:cubicBezTo>
                <a:cubicBezTo>
                  <a:pt x="2536874" y="3793587"/>
                  <a:pt x="2525474" y="3801308"/>
                  <a:pt x="2518117" y="3812344"/>
                </a:cubicBezTo>
                <a:cubicBezTo>
                  <a:pt x="2494941" y="3847108"/>
                  <a:pt x="2488418" y="3873307"/>
                  <a:pt x="2475914" y="3910818"/>
                </a:cubicBezTo>
                <a:cubicBezTo>
                  <a:pt x="2480603" y="3957710"/>
                  <a:pt x="2479385" y="4005576"/>
                  <a:pt x="2489982" y="4051495"/>
                </a:cubicBezTo>
                <a:cubicBezTo>
                  <a:pt x="2493784" y="4067969"/>
                  <a:pt x="2507555" y="4080496"/>
                  <a:pt x="2518117" y="4093698"/>
                </a:cubicBezTo>
                <a:cubicBezTo>
                  <a:pt x="2526403" y="4104055"/>
                  <a:pt x="2534390" y="4115902"/>
                  <a:pt x="2546253" y="4121834"/>
                </a:cubicBezTo>
                <a:cubicBezTo>
                  <a:pt x="2563546" y="4130480"/>
                  <a:pt x="2583934" y="4130590"/>
                  <a:pt x="2602524" y="4135901"/>
                </a:cubicBezTo>
                <a:cubicBezTo>
                  <a:pt x="2616782" y="4139975"/>
                  <a:pt x="2630659" y="4145280"/>
                  <a:pt x="2644727" y="4149969"/>
                </a:cubicBezTo>
                <a:cubicBezTo>
                  <a:pt x="2757268" y="4145280"/>
                  <a:pt x="2870454" y="4148812"/>
                  <a:pt x="2982351" y="4135901"/>
                </a:cubicBezTo>
                <a:cubicBezTo>
                  <a:pt x="2995527" y="4134381"/>
                  <a:pt x="3003663" y="4119139"/>
                  <a:pt x="3010487" y="4107766"/>
                </a:cubicBezTo>
                <a:cubicBezTo>
                  <a:pt x="3065273" y="4016457"/>
                  <a:pt x="2981399" y="4108716"/>
                  <a:pt x="3052690" y="4037428"/>
                </a:cubicBezTo>
                <a:cubicBezTo>
                  <a:pt x="3062068" y="4009292"/>
                  <a:pt x="3077146" y="3982449"/>
                  <a:pt x="3080825" y="3953021"/>
                </a:cubicBezTo>
                <a:cubicBezTo>
                  <a:pt x="3085514" y="3915507"/>
                  <a:pt x="3082938" y="3876346"/>
                  <a:pt x="3094893" y="3840480"/>
                </a:cubicBezTo>
                <a:cubicBezTo>
                  <a:pt x="3106601" y="3805356"/>
                  <a:pt x="3156521" y="3769339"/>
                  <a:pt x="3179299" y="3742006"/>
                </a:cubicBezTo>
                <a:cubicBezTo>
                  <a:pt x="3190123" y="3729018"/>
                  <a:pt x="3196431" y="3712640"/>
                  <a:pt x="3207434" y="3699803"/>
                </a:cubicBezTo>
                <a:cubicBezTo>
                  <a:pt x="3252687" y="3647007"/>
                  <a:pt x="3260412" y="3640924"/>
                  <a:pt x="3319976" y="3615397"/>
                </a:cubicBezTo>
                <a:cubicBezTo>
                  <a:pt x="3333606" y="3609556"/>
                  <a:pt x="3348111" y="3606018"/>
                  <a:pt x="3362179" y="3601329"/>
                </a:cubicBezTo>
                <a:cubicBezTo>
                  <a:pt x="3385625" y="3606018"/>
                  <a:pt x="3410540" y="3605978"/>
                  <a:pt x="3432517" y="3615397"/>
                </a:cubicBezTo>
                <a:cubicBezTo>
                  <a:pt x="3444708" y="3620622"/>
                  <a:pt x="3447949" y="3639721"/>
                  <a:pt x="3460653" y="3643532"/>
                </a:cubicBezTo>
                <a:cubicBezTo>
                  <a:pt x="3496864" y="3654395"/>
                  <a:pt x="3535680" y="3652911"/>
                  <a:pt x="3573194" y="3657600"/>
                </a:cubicBezTo>
                <a:cubicBezTo>
                  <a:pt x="3583706" y="3654972"/>
                  <a:pt x="3657251" y="3638114"/>
                  <a:pt x="3671668" y="3629464"/>
                </a:cubicBezTo>
                <a:cubicBezTo>
                  <a:pt x="3683041" y="3622640"/>
                  <a:pt x="3690425" y="3610707"/>
                  <a:pt x="3699804" y="3601329"/>
                </a:cubicBezTo>
                <a:cubicBezTo>
                  <a:pt x="3732628" y="3610707"/>
                  <a:pt x="3774138" y="3605325"/>
                  <a:pt x="3798277" y="3629464"/>
                </a:cubicBezTo>
                <a:cubicBezTo>
                  <a:pt x="3811948" y="3643135"/>
                  <a:pt x="3794935" y="3669648"/>
                  <a:pt x="3784210" y="3685735"/>
                </a:cubicBezTo>
                <a:cubicBezTo>
                  <a:pt x="3765817" y="3713324"/>
                  <a:pt x="3713871" y="3756074"/>
                  <a:pt x="3713871" y="3756074"/>
                </a:cubicBezTo>
                <a:cubicBezTo>
                  <a:pt x="3709182" y="3770142"/>
                  <a:pt x="3710289" y="3787792"/>
                  <a:pt x="3699804" y="3798277"/>
                </a:cubicBezTo>
                <a:cubicBezTo>
                  <a:pt x="3667999" y="3830081"/>
                  <a:pt x="3554364" y="3799440"/>
                  <a:pt x="3545059" y="3798277"/>
                </a:cubicBezTo>
                <a:cubicBezTo>
                  <a:pt x="3493087" y="3780953"/>
                  <a:pt x="3469042" y="3765947"/>
                  <a:pt x="3404382" y="3798277"/>
                </a:cubicBezTo>
                <a:cubicBezTo>
                  <a:pt x="3383411" y="3808763"/>
                  <a:pt x="3376247" y="3835791"/>
                  <a:pt x="3362179" y="3854548"/>
                </a:cubicBezTo>
                <a:cubicBezTo>
                  <a:pt x="3352801" y="3882683"/>
                  <a:pt x="3338920" y="3909700"/>
                  <a:pt x="3334044" y="3938954"/>
                </a:cubicBezTo>
                <a:cubicBezTo>
                  <a:pt x="3329355" y="3967089"/>
                  <a:pt x="3334128" y="3998595"/>
                  <a:pt x="3319976" y="4023360"/>
                </a:cubicBezTo>
                <a:cubicBezTo>
                  <a:pt x="3312619" y="4036235"/>
                  <a:pt x="3292031" y="4033354"/>
                  <a:pt x="3277773" y="4037428"/>
                </a:cubicBezTo>
                <a:cubicBezTo>
                  <a:pt x="3259183" y="4042739"/>
                  <a:pt x="3240259" y="4046806"/>
                  <a:pt x="3221502" y="4051495"/>
                </a:cubicBezTo>
                <a:cubicBezTo>
                  <a:pt x="3212124" y="4065563"/>
                  <a:pt x="3203929" y="4080496"/>
                  <a:pt x="3193367" y="4093698"/>
                </a:cubicBezTo>
                <a:cubicBezTo>
                  <a:pt x="3185081" y="4104055"/>
                  <a:pt x="3170456" y="4109643"/>
                  <a:pt x="3165231" y="4121834"/>
                </a:cubicBezTo>
                <a:cubicBezTo>
                  <a:pt x="3153336" y="4149589"/>
                  <a:pt x="3138972" y="4294394"/>
                  <a:pt x="3137096" y="4304714"/>
                </a:cubicBezTo>
                <a:cubicBezTo>
                  <a:pt x="3130561" y="4340656"/>
                  <a:pt x="3114966" y="4370153"/>
                  <a:pt x="3080825" y="4389120"/>
                </a:cubicBezTo>
                <a:cubicBezTo>
                  <a:pt x="3001089" y="4433418"/>
                  <a:pt x="2944818" y="4409761"/>
                  <a:pt x="2855742" y="4445391"/>
                </a:cubicBezTo>
                <a:cubicBezTo>
                  <a:pt x="2832296" y="4454769"/>
                  <a:pt x="2807990" y="4462233"/>
                  <a:pt x="2785404" y="4473526"/>
                </a:cubicBezTo>
                <a:cubicBezTo>
                  <a:pt x="2749908" y="4491274"/>
                  <a:pt x="2741236" y="4503625"/>
                  <a:pt x="2715065" y="4529797"/>
                </a:cubicBezTo>
                <a:cubicBezTo>
                  <a:pt x="2710376" y="4543865"/>
                  <a:pt x="2700997" y="4557171"/>
                  <a:pt x="2700997" y="4572000"/>
                </a:cubicBezTo>
                <a:cubicBezTo>
                  <a:pt x="2700997" y="4617300"/>
                  <a:pt x="2724863" y="4620735"/>
                  <a:pt x="2757268" y="4642338"/>
                </a:cubicBezTo>
                <a:cubicBezTo>
                  <a:pt x="2766647" y="4661095"/>
                  <a:pt x="2768627" y="4686026"/>
                  <a:pt x="2785404" y="4698609"/>
                </a:cubicBezTo>
                <a:cubicBezTo>
                  <a:pt x="2809130" y="4716403"/>
                  <a:pt x="2869810" y="4726744"/>
                  <a:pt x="2869810" y="4726744"/>
                </a:cubicBezTo>
                <a:cubicBezTo>
                  <a:pt x="2872218" y="4726525"/>
                  <a:pt x="3023260" y="4724707"/>
                  <a:pt x="3066757" y="4698609"/>
                </a:cubicBezTo>
                <a:cubicBezTo>
                  <a:pt x="3078130" y="4691785"/>
                  <a:pt x="3086607" y="4680831"/>
                  <a:pt x="3094893" y="4670474"/>
                </a:cubicBezTo>
                <a:cubicBezTo>
                  <a:pt x="3123594" y="4634598"/>
                  <a:pt x="3146034" y="4573710"/>
                  <a:pt x="3193367" y="4557932"/>
                </a:cubicBezTo>
                <a:cubicBezTo>
                  <a:pt x="3262630" y="4534844"/>
                  <a:pt x="3220943" y="4546302"/>
                  <a:pt x="3319976" y="4529797"/>
                </a:cubicBezTo>
                <a:cubicBezTo>
                  <a:pt x="3329354" y="4520418"/>
                  <a:pt x="3341287" y="4513034"/>
                  <a:pt x="3348111" y="4501661"/>
                </a:cubicBezTo>
                <a:cubicBezTo>
                  <a:pt x="3355740" y="4488945"/>
                  <a:pt x="3356338" y="4473088"/>
                  <a:pt x="3362179" y="4459458"/>
                </a:cubicBezTo>
                <a:cubicBezTo>
                  <a:pt x="3370440" y="4440183"/>
                  <a:pt x="3380936" y="4421945"/>
                  <a:pt x="3390314" y="4403188"/>
                </a:cubicBezTo>
                <a:cubicBezTo>
                  <a:pt x="3391790" y="4395809"/>
                  <a:pt x="3406433" y="4307469"/>
                  <a:pt x="3418450" y="4290646"/>
                </a:cubicBezTo>
                <a:cubicBezTo>
                  <a:pt x="3463606" y="4227427"/>
                  <a:pt x="3467353" y="4245897"/>
                  <a:pt x="3516924" y="4206240"/>
                </a:cubicBezTo>
                <a:cubicBezTo>
                  <a:pt x="3557614" y="4173689"/>
                  <a:pt x="3536791" y="4167570"/>
                  <a:pt x="3601330" y="4149969"/>
                </a:cubicBezTo>
                <a:cubicBezTo>
                  <a:pt x="3633320" y="4141245"/>
                  <a:pt x="3666979" y="4140590"/>
                  <a:pt x="3699804" y="4135901"/>
                </a:cubicBezTo>
                <a:cubicBezTo>
                  <a:pt x="3718561" y="4140590"/>
                  <a:pt x="3737484" y="4144657"/>
                  <a:pt x="3756074" y="4149969"/>
                </a:cubicBezTo>
                <a:cubicBezTo>
                  <a:pt x="3794663" y="4160995"/>
                  <a:pt x="3831459" y="4177310"/>
                  <a:pt x="3868616" y="4192172"/>
                </a:cubicBezTo>
                <a:cubicBezTo>
                  <a:pt x="3873305" y="4210929"/>
                  <a:pt x="3875895" y="4230340"/>
                  <a:pt x="3882684" y="4248443"/>
                </a:cubicBezTo>
                <a:cubicBezTo>
                  <a:pt x="3890047" y="4268079"/>
                  <a:pt x="3902558" y="4285439"/>
                  <a:pt x="3910819" y="4304714"/>
                </a:cubicBezTo>
                <a:cubicBezTo>
                  <a:pt x="3916660" y="4318344"/>
                  <a:pt x="3920198" y="4332849"/>
                  <a:pt x="3924887" y="4346917"/>
                </a:cubicBezTo>
                <a:cubicBezTo>
                  <a:pt x="3921861" y="4362047"/>
                  <a:pt x="3909729" y="4437828"/>
                  <a:pt x="3896751" y="4459458"/>
                </a:cubicBezTo>
                <a:cubicBezTo>
                  <a:pt x="3873304" y="4498536"/>
                  <a:pt x="3823824" y="4505825"/>
                  <a:pt x="3784210" y="4515729"/>
                </a:cubicBezTo>
                <a:lnTo>
                  <a:pt x="3727939" y="4529797"/>
                </a:lnTo>
                <a:cubicBezTo>
                  <a:pt x="3713871" y="4539175"/>
                  <a:pt x="3698724" y="4547108"/>
                  <a:pt x="3685736" y="4557932"/>
                </a:cubicBezTo>
                <a:cubicBezTo>
                  <a:pt x="3645118" y="4591780"/>
                  <a:pt x="3643061" y="4600842"/>
                  <a:pt x="3615397" y="4642338"/>
                </a:cubicBezTo>
                <a:cubicBezTo>
                  <a:pt x="3596064" y="4700338"/>
                  <a:pt x="3612661" y="4683704"/>
                  <a:pt x="3545059" y="4712677"/>
                </a:cubicBezTo>
                <a:cubicBezTo>
                  <a:pt x="3390743" y="4778813"/>
                  <a:pt x="3443122" y="4763414"/>
                  <a:pt x="3305908" y="4783015"/>
                </a:cubicBezTo>
                <a:cubicBezTo>
                  <a:pt x="3291840" y="4787704"/>
                  <a:pt x="3277963" y="4793009"/>
                  <a:pt x="3263705" y="4797083"/>
                </a:cubicBezTo>
                <a:cubicBezTo>
                  <a:pt x="3245115" y="4802395"/>
                  <a:pt x="3225205" y="4803535"/>
                  <a:pt x="3207434" y="4811151"/>
                </a:cubicBezTo>
                <a:cubicBezTo>
                  <a:pt x="3191894" y="4817811"/>
                  <a:pt x="3179299" y="4829908"/>
                  <a:pt x="3165231" y="4839286"/>
                </a:cubicBezTo>
                <a:cubicBezTo>
                  <a:pt x="3203458" y="4896626"/>
                  <a:pt x="3201169" y="4871639"/>
                  <a:pt x="3179299" y="4951828"/>
                </a:cubicBezTo>
                <a:cubicBezTo>
                  <a:pt x="3171496" y="4980440"/>
                  <a:pt x="3151164" y="5036234"/>
                  <a:pt x="3151164" y="5036234"/>
                </a:cubicBezTo>
                <a:cubicBezTo>
                  <a:pt x="3155853" y="5054991"/>
                  <a:pt x="3156585" y="5075211"/>
                  <a:pt x="3165231" y="5092504"/>
                </a:cubicBezTo>
                <a:cubicBezTo>
                  <a:pt x="3183639" y="5129319"/>
                  <a:pt x="3214609" y="5124700"/>
                  <a:pt x="3249637" y="5134708"/>
                </a:cubicBezTo>
                <a:cubicBezTo>
                  <a:pt x="3263895" y="5138782"/>
                  <a:pt x="3277772" y="5144086"/>
                  <a:pt x="3291840" y="5148775"/>
                </a:cubicBezTo>
                <a:cubicBezTo>
                  <a:pt x="3338732" y="5144086"/>
                  <a:pt x="3386598" y="5145305"/>
                  <a:pt x="3432517" y="5134708"/>
                </a:cubicBezTo>
                <a:cubicBezTo>
                  <a:pt x="3478264" y="5124151"/>
                  <a:pt x="3468642" y="5098965"/>
                  <a:pt x="3502856" y="5078437"/>
                </a:cubicBezTo>
                <a:cubicBezTo>
                  <a:pt x="3515572" y="5070808"/>
                  <a:pt x="3531796" y="5071001"/>
                  <a:pt x="3545059" y="5064369"/>
                </a:cubicBezTo>
                <a:cubicBezTo>
                  <a:pt x="3569515" y="5052141"/>
                  <a:pt x="3590411" y="5033271"/>
                  <a:pt x="3615397" y="5022166"/>
                </a:cubicBezTo>
                <a:cubicBezTo>
                  <a:pt x="3633065" y="5014314"/>
                  <a:pt x="3653149" y="5013654"/>
                  <a:pt x="3671668" y="5008098"/>
                </a:cubicBezTo>
                <a:cubicBezTo>
                  <a:pt x="3818360" y="4964090"/>
                  <a:pt x="3695095" y="4986739"/>
                  <a:pt x="3882684" y="4965895"/>
                </a:cubicBezTo>
                <a:cubicBezTo>
                  <a:pt x="3929968" y="4824035"/>
                  <a:pt x="3857815" y="5044100"/>
                  <a:pt x="3910819" y="4867421"/>
                </a:cubicBezTo>
                <a:cubicBezTo>
                  <a:pt x="3919341" y="4839015"/>
                  <a:pt x="3929576" y="4811150"/>
                  <a:pt x="3938954" y="4783015"/>
                </a:cubicBezTo>
                <a:lnTo>
                  <a:pt x="3953022" y="4740812"/>
                </a:lnTo>
                <a:cubicBezTo>
                  <a:pt x="3957711" y="4726744"/>
                  <a:pt x="3953827" y="4705241"/>
                  <a:pt x="3967090" y="4698609"/>
                </a:cubicBezTo>
                <a:lnTo>
                  <a:pt x="4023360" y="4670474"/>
                </a:lnTo>
                <a:cubicBezTo>
                  <a:pt x="4037428" y="4679852"/>
                  <a:pt x="4054740" y="4685620"/>
                  <a:pt x="4065564" y="4698609"/>
                </a:cubicBezTo>
                <a:cubicBezTo>
                  <a:pt x="4084877" y="4721785"/>
                  <a:pt x="4097994" y="4767766"/>
                  <a:pt x="4107767" y="4797083"/>
                </a:cubicBezTo>
                <a:cubicBezTo>
                  <a:pt x="4103078" y="4876800"/>
                  <a:pt x="4117746" y="4960086"/>
                  <a:pt x="4093699" y="5036234"/>
                </a:cubicBezTo>
                <a:cubicBezTo>
                  <a:pt x="4086095" y="5060314"/>
                  <a:pt x="4043783" y="5049516"/>
                  <a:pt x="4023360" y="5064369"/>
                </a:cubicBezTo>
                <a:cubicBezTo>
                  <a:pt x="3991181" y="5087772"/>
                  <a:pt x="3967089" y="5120640"/>
                  <a:pt x="3938954" y="5148775"/>
                </a:cubicBezTo>
                <a:cubicBezTo>
                  <a:pt x="3912450" y="5175279"/>
                  <a:pt x="3884285" y="5197926"/>
                  <a:pt x="3868616" y="5233181"/>
                </a:cubicBezTo>
                <a:cubicBezTo>
                  <a:pt x="3856571" y="5260282"/>
                  <a:pt x="3840480" y="5317588"/>
                  <a:pt x="3840480" y="5317588"/>
                </a:cubicBezTo>
                <a:cubicBezTo>
                  <a:pt x="3845169" y="5350412"/>
                  <a:pt x="3839719" y="5386404"/>
                  <a:pt x="3854548" y="5416061"/>
                </a:cubicBezTo>
                <a:cubicBezTo>
                  <a:pt x="3861180" y="5429324"/>
                  <a:pt x="3883121" y="5424288"/>
                  <a:pt x="3896751" y="5430129"/>
                </a:cubicBezTo>
                <a:cubicBezTo>
                  <a:pt x="4018436" y="5482279"/>
                  <a:pt x="3896251" y="5439340"/>
                  <a:pt x="3995225" y="5472332"/>
                </a:cubicBezTo>
                <a:cubicBezTo>
                  <a:pt x="4039768" y="5461196"/>
                  <a:pt x="4069753" y="5463953"/>
                  <a:pt x="4093699" y="5416061"/>
                </a:cubicBezTo>
                <a:cubicBezTo>
                  <a:pt x="4127131" y="5349198"/>
                  <a:pt x="4077995" y="5343507"/>
                  <a:pt x="4149970" y="5303520"/>
                </a:cubicBezTo>
                <a:cubicBezTo>
                  <a:pt x="4175895" y="5289117"/>
                  <a:pt x="4206241" y="5284762"/>
                  <a:pt x="4234376" y="5275384"/>
                </a:cubicBezTo>
                <a:lnTo>
                  <a:pt x="4276579" y="5261317"/>
                </a:lnTo>
                <a:cubicBezTo>
                  <a:pt x="4285957" y="5233182"/>
                  <a:pt x="4299838" y="5206165"/>
                  <a:pt x="4304714" y="5176911"/>
                </a:cubicBezTo>
                <a:cubicBezTo>
                  <a:pt x="4314993" y="5115240"/>
                  <a:pt x="4303537" y="5083128"/>
                  <a:pt x="4360985" y="5050301"/>
                </a:cubicBezTo>
                <a:cubicBezTo>
                  <a:pt x="4377772" y="5040709"/>
                  <a:pt x="4398499" y="5040923"/>
                  <a:pt x="4417256" y="5036234"/>
                </a:cubicBezTo>
                <a:cubicBezTo>
                  <a:pt x="4439322" y="5047267"/>
                  <a:pt x="4495847" y="5072621"/>
                  <a:pt x="4515730" y="5092504"/>
                </a:cubicBezTo>
                <a:cubicBezTo>
                  <a:pt x="4527685" y="5104459"/>
                  <a:pt x="4534487" y="5120640"/>
                  <a:pt x="4543865" y="5134708"/>
                </a:cubicBezTo>
                <a:cubicBezTo>
                  <a:pt x="4553243" y="5172222"/>
                  <a:pt x="4584227" y="5210565"/>
                  <a:pt x="4572000" y="5247249"/>
                </a:cubicBezTo>
                <a:cubicBezTo>
                  <a:pt x="4567311" y="5261317"/>
                  <a:pt x="4566830" y="5277589"/>
                  <a:pt x="4557933" y="5289452"/>
                </a:cubicBezTo>
                <a:cubicBezTo>
                  <a:pt x="4509448" y="5354099"/>
                  <a:pt x="4486945" y="5355644"/>
                  <a:pt x="4431324" y="5401994"/>
                </a:cubicBezTo>
                <a:cubicBezTo>
                  <a:pt x="4401253" y="5427053"/>
                  <a:pt x="4397771" y="5438254"/>
                  <a:pt x="4375053" y="5472332"/>
                </a:cubicBezTo>
                <a:cubicBezTo>
                  <a:pt x="4379742" y="5486400"/>
                  <a:pt x="4381491" y="5501820"/>
                  <a:pt x="4389120" y="5514535"/>
                </a:cubicBezTo>
                <a:cubicBezTo>
                  <a:pt x="4407140" y="5544569"/>
                  <a:pt x="4427705" y="5548078"/>
                  <a:pt x="4459459" y="5556738"/>
                </a:cubicBezTo>
                <a:cubicBezTo>
                  <a:pt x="4496765" y="5566912"/>
                  <a:pt x="4572000" y="5584874"/>
                  <a:pt x="4572000" y="5584874"/>
                </a:cubicBezTo>
                <a:cubicBezTo>
                  <a:pt x="4614163" y="5578851"/>
                  <a:pt x="4674804" y="5590284"/>
                  <a:pt x="4698610" y="5542671"/>
                </a:cubicBezTo>
                <a:cubicBezTo>
                  <a:pt x="4711873" y="5516145"/>
                  <a:pt x="4726745" y="5458264"/>
                  <a:pt x="4726745" y="5458264"/>
                </a:cubicBezTo>
                <a:cubicBezTo>
                  <a:pt x="4736123" y="5355101"/>
                  <a:pt x="4733753" y="5250186"/>
                  <a:pt x="4754880" y="5148775"/>
                </a:cubicBezTo>
                <a:cubicBezTo>
                  <a:pt x="4758328" y="5132223"/>
                  <a:pt x="4783881" y="5131202"/>
                  <a:pt x="4797084" y="5120640"/>
                </a:cubicBezTo>
                <a:cubicBezTo>
                  <a:pt x="4852258" y="5076501"/>
                  <a:pt x="4794128" y="5102867"/>
                  <a:pt x="4867422" y="5078437"/>
                </a:cubicBezTo>
                <a:cubicBezTo>
                  <a:pt x="4881490" y="5069058"/>
                  <a:pt x="4901237" y="5064981"/>
                  <a:pt x="4909625" y="5050301"/>
                </a:cubicBezTo>
                <a:cubicBezTo>
                  <a:pt x="4921488" y="5029541"/>
                  <a:pt x="4917894" y="5003159"/>
                  <a:pt x="4923693" y="4979963"/>
                </a:cubicBezTo>
                <a:cubicBezTo>
                  <a:pt x="4927289" y="4965577"/>
                  <a:pt x="4933686" y="4952018"/>
                  <a:pt x="4937760" y="4937760"/>
                </a:cubicBezTo>
                <a:cubicBezTo>
                  <a:pt x="4943071" y="4919170"/>
                  <a:pt x="4947139" y="4900246"/>
                  <a:pt x="4951828" y="4881489"/>
                </a:cubicBezTo>
                <a:lnTo>
                  <a:pt x="4937760" y="4797083"/>
                </a:lnTo>
                <a:cubicBezTo>
                  <a:pt x="4375052" y="4023360"/>
                  <a:pt x="5176912" y="773723"/>
                  <a:pt x="4614204" y="0"/>
                </a:cubicBezTo>
                <a:lnTo>
                  <a:pt x="1716260" y="14067"/>
                </a:lnTo>
                <a:close/>
              </a:path>
            </a:pathLst>
          </a:custGeom>
          <a:gradFill>
            <a:gsLst>
              <a:gs pos="39167">
                <a:srgbClr val="FF9999"/>
              </a:gs>
              <a:gs pos="46000">
                <a:srgbClr val="FF9999"/>
              </a:gs>
              <a:gs pos="95000">
                <a:srgbClr val="FFBE08">
                  <a:alpha val="0"/>
                </a:srgbClr>
              </a:gs>
              <a:gs pos="100000">
                <a:srgbClr val="FFC000"/>
              </a:gs>
            </a:gsLst>
            <a:path path="circle">
              <a:fillToRect t="100000" r="100000"/>
            </a:path>
          </a:gradFill>
          <a:ln>
            <a:noFill/>
          </a:ln>
          <a:scene3d>
            <a:camera prst="orthographicFront"/>
            <a:lightRig rig="threePt" dir="t"/>
          </a:scene3d>
          <a:sp3d>
            <a:bevelT w="203200" h="1270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0472" y="0"/>
            <a:ext cx="8158130" cy="1143000"/>
          </a:xfrm>
        </p:spPr>
        <p:txBody>
          <a:bodyPr/>
          <a:lstStyle/>
          <a:p>
            <a:pPr algn="l"/>
            <a:r>
              <a:rPr lang="en-US" dirty="0" smtClean="0"/>
              <a:t>Embryonic Development</a:t>
            </a:r>
            <a:endParaRPr lang="en-SG" dirty="0"/>
          </a:p>
        </p:txBody>
      </p:sp>
      <p:pic>
        <p:nvPicPr>
          <p:cNvPr id="456" name="Picture 45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425646">
            <a:off x="496874" y="1430842"/>
            <a:ext cx="4565486" cy="476398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 rot="10425646">
            <a:off x="726231" y="2123460"/>
            <a:ext cx="3658727" cy="3623476"/>
            <a:chOff x="1108924" y="2123460"/>
            <a:chExt cx="3658727" cy="3623476"/>
          </a:xfrm>
          <a:effectLst>
            <a:outerShdw blurRad="292100" dist="228600" dir="15840000" algn="bl" rotWithShape="0">
              <a:prstClr val="black">
                <a:alpha val="35000"/>
              </a:prstClr>
            </a:outerShdw>
          </a:effectLst>
        </p:grpSpPr>
        <p:sp>
          <p:nvSpPr>
            <p:cNvPr id="3" name="Oval 2"/>
            <p:cNvSpPr/>
            <p:nvPr/>
          </p:nvSpPr>
          <p:spPr>
            <a:xfrm>
              <a:off x="1108924" y="2123460"/>
              <a:ext cx="3658727" cy="3623476"/>
            </a:xfrm>
            <a:prstGeom prst="ellipse">
              <a:avLst/>
            </a:prstGeom>
            <a:solidFill>
              <a:srgbClr val="FF84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96" name="Oval 195"/>
            <p:cNvSpPr/>
            <p:nvPr/>
          </p:nvSpPr>
          <p:spPr>
            <a:xfrm>
              <a:off x="1363780" y="2348880"/>
              <a:ext cx="3208220" cy="3177308"/>
            </a:xfrm>
            <a:prstGeom prst="ellipse">
              <a:avLst/>
            </a:prstGeom>
            <a:gradFill>
              <a:gsLst>
                <a:gs pos="0">
                  <a:srgbClr val="4C2200"/>
                </a:gs>
                <a:gs pos="46000">
                  <a:srgbClr val="FFC000"/>
                </a:gs>
              </a:gsLst>
              <a:path path="circle">
                <a:fillToRect t="100000" r="10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4" name="Freeform 3"/>
            <p:cNvSpPr/>
            <p:nvPr/>
          </p:nvSpPr>
          <p:spPr>
            <a:xfrm>
              <a:off x="1843398" y="2610442"/>
              <a:ext cx="2425352" cy="2645824"/>
            </a:xfrm>
            <a:custGeom>
              <a:avLst/>
              <a:gdLst>
                <a:gd name="connsiteX0" fmla="*/ 1066800 w 2302376"/>
                <a:gd name="connsiteY0" fmla="*/ 0 h 2524136"/>
                <a:gd name="connsiteX1" fmla="*/ 315686 w 2302376"/>
                <a:gd name="connsiteY1" fmla="*/ 381000 h 2524136"/>
                <a:gd name="connsiteX2" fmla="*/ 0 w 2302376"/>
                <a:gd name="connsiteY2" fmla="*/ 892628 h 2524136"/>
                <a:gd name="connsiteX3" fmla="*/ 315686 w 2302376"/>
                <a:gd name="connsiteY3" fmla="*/ 968828 h 2524136"/>
                <a:gd name="connsiteX4" fmla="*/ 892629 w 2302376"/>
                <a:gd name="connsiteY4" fmla="*/ 1121228 h 2524136"/>
                <a:gd name="connsiteX5" fmla="*/ 1143000 w 2302376"/>
                <a:gd name="connsiteY5" fmla="*/ 1719942 h 2524136"/>
                <a:gd name="connsiteX6" fmla="*/ 1132115 w 2302376"/>
                <a:gd name="connsiteY6" fmla="*/ 2144485 h 2524136"/>
                <a:gd name="connsiteX7" fmla="*/ 947057 w 2302376"/>
                <a:gd name="connsiteY7" fmla="*/ 2481942 h 2524136"/>
                <a:gd name="connsiteX8" fmla="*/ 1295400 w 2302376"/>
                <a:gd name="connsiteY8" fmla="*/ 2492828 h 2524136"/>
                <a:gd name="connsiteX9" fmla="*/ 1817915 w 2302376"/>
                <a:gd name="connsiteY9" fmla="*/ 2242457 h 2524136"/>
                <a:gd name="connsiteX10" fmla="*/ 2253343 w 2302376"/>
                <a:gd name="connsiteY10" fmla="*/ 1567542 h 2524136"/>
                <a:gd name="connsiteX11" fmla="*/ 2275115 w 2302376"/>
                <a:gd name="connsiteY11" fmla="*/ 936171 h 2524136"/>
                <a:gd name="connsiteX12" fmla="*/ 2100943 w 2302376"/>
                <a:gd name="connsiteY12" fmla="*/ 446314 h 2524136"/>
                <a:gd name="connsiteX13" fmla="*/ 1883229 w 2302376"/>
                <a:gd name="connsiteY13" fmla="*/ 304800 h 2524136"/>
                <a:gd name="connsiteX0" fmla="*/ 1066800 w 2302376"/>
                <a:gd name="connsiteY0" fmla="*/ 32657 h 2556793"/>
                <a:gd name="connsiteX1" fmla="*/ 315686 w 2302376"/>
                <a:gd name="connsiteY1" fmla="*/ 413657 h 2556793"/>
                <a:gd name="connsiteX2" fmla="*/ 0 w 2302376"/>
                <a:gd name="connsiteY2" fmla="*/ 925285 h 2556793"/>
                <a:gd name="connsiteX3" fmla="*/ 315686 w 2302376"/>
                <a:gd name="connsiteY3" fmla="*/ 1001485 h 2556793"/>
                <a:gd name="connsiteX4" fmla="*/ 892629 w 2302376"/>
                <a:gd name="connsiteY4" fmla="*/ 1153885 h 2556793"/>
                <a:gd name="connsiteX5" fmla="*/ 1143000 w 2302376"/>
                <a:gd name="connsiteY5" fmla="*/ 1752599 h 2556793"/>
                <a:gd name="connsiteX6" fmla="*/ 1132115 w 2302376"/>
                <a:gd name="connsiteY6" fmla="*/ 2177142 h 2556793"/>
                <a:gd name="connsiteX7" fmla="*/ 947057 w 2302376"/>
                <a:gd name="connsiteY7" fmla="*/ 2514599 h 2556793"/>
                <a:gd name="connsiteX8" fmla="*/ 1295400 w 2302376"/>
                <a:gd name="connsiteY8" fmla="*/ 2525485 h 2556793"/>
                <a:gd name="connsiteX9" fmla="*/ 1817915 w 2302376"/>
                <a:gd name="connsiteY9" fmla="*/ 2275114 h 2556793"/>
                <a:gd name="connsiteX10" fmla="*/ 2253343 w 2302376"/>
                <a:gd name="connsiteY10" fmla="*/ 1600199 h 2556793"/>
                <a:gd name="connsiteX11" fmla="*/ 2275115 w 2302376"/>
                <a:gd name="connsiteY11" fmla="*/ 968828 h 2556793"/>
                <a:gd name="connsiteX12" fmla="*/ 2100943 w 2302376"/>
                <a:gd name="connsiteY12" fmla="*/ 478971 h 2556793"/>
                <a:gd name="connsiteX13" fmla="*/ 1077687 w 2302376"/>
                <a:gd name="connsiteY13" fmla="*/ 0 h 2556793"/>
                <a:gd name="connsiteX0" fmla="*/ 1066800 w 2302376"/>
                <a:gd name="connsiteY0" fmla="*/ 0 h 2524136"/>
                <a:gd name="connsiteX1" fmla="*/ 315686 w 2302376"/>
                <a:gd name="connsiteY1" fmla="*/ 381000 h 2524136"/>
                <a:gd name="connsiteX2" fmla="*/ 0 w 2302376"/>
                <a:gd name="connsiteY2" fmla="*/ 892628 h 2524136"/>
                <a:gd name="connsiteX3" fmla="*/ 315686 w 2302376"/>
                <a:gd name="connsiteY3" fmla="*/ 968828 h 2524136"/>
                <a:gd name="connsiteX4" fmla="*/ 892629 w 2302376"/>
                <a:gd name="connsiteY4" fmla="*/ 1121228 h 2524136"/>
                <a:gd name="connsiteX5" fmla="*/ 1143000 w 2302376"/>
                <a:gd name="connsiteY5" fmla="*/ 1719942 h 2524136"/>
                <a:gd name="connsiteX6" fmla="*/ 1132115 w 2302376"/>
                <a:gd name="connsiteY6" fmla="*/ 2144485 h 2524136"/>
                <a:gd name="connsiteX7" fmla="*/ 947057 w 2302376"/>
                <a:gd name="connsiteY7" fmla="*/ 2481942 h 2524136"/>
                <a:gd name="connsiteX8" fmla="*/ 1295400 w 2302376"/>
                <a:gd name="connsiteY8" fmla="*/ 2492828 h 2524136"/>
                <a:gd name="connsiteX9" fmla="*/ 1817915 w 2302376"/>
                <a:gd name="connsiteY9" fmla="*/ 2242457 h 2524136"/>
                <a:gd name="connsiteX10" fmla="*/ 2253343 w 2302376"/>
                <a:gd name="connsiteY10" fmla="*/ 1567542 h 2524136"/>
                <a:gd name="connsiteX11" fmla="*/ 2275115 w 2302376"/>
                <a:gd name="connsiteY11" fmla="*/ 936171 h 2524136"/>
                <a:gd name="connsiteX12" fmla="*/ 2100943 w 2302376"/>
                <a:gd name="connsiteY12" fmla="*/ 446314 h 2524136"/>
                <a:gd name="connsiteX13" fmla="*/ 1545773 w 2302376"/>
                <a:gd name="connsiteY13" fmla="*/ 76200 h 2524136"/>
                <a:gd name="connsiteX0" fmla="*/ 1066800 w 2302376"/>
                <a:gd name="connsiteY0" fmla="*/ 0 h 2524136"/>
                <a:gd name="connsiteX1" fmla="*/ 315686 w 2302376"/>
                <a:gd name="connsiteY1" fmla="*/ 381000 h 2524136"/>
                <a:gd name="connsiteX2" fmla="*/ 0 w 2302376"/>
                <a:gd name="connsiteY2" fmla="*/ 892628 h 2524136"/>
                <a:gd name="connsiteX3" fmla="*/ 315686 w 2302376"/>
                <a:gd name="connsiteY3" fmla="*/ 968828 h 2524136"/>
                <a:gd name="connsiteX4" fmla="*/ 892629 w 2302376"/>
                <a:gd name="connsiteY4" fmla="*/ 1121228 h 2524136"/>
                <a:gd name="connsiteX5" fmla="*/ 1143000 w 2302376"/>
                <a:gd name="connsiteY5" fmla="*/ 1719942 h 2524136"/>
                <a:gd name="connsiteX6" fmla="*/ 1132115 w 2302376"/>
                <a:gd name="connsiteY6" fmla="*/ 2144485 h 2524136"/>
                <a:gd name="connsiteX7" fmla="*/ 947057 w 2302376"/>
                <a:gd name="connsiteY7" fmla="*/ 2481942 h 2524136"/>
                <a:gd name="connsiteX8" fmla="*/ 1295400 w 2302376"/>
                <a:gd name="connsiteY8" fmla="*/ 2492828 h 2524136"/>
                <a:gd name="connsiteX9" fmla="*/ 1817915 w 2302376"/>
                <a:gd name="connsiteY9" fmla="*/ 2242457 h 2524136"/>
                <a:gd name="connsiteX10" fmla="*/ 2253343 w 2302376"/>
                <a:gd name="connsiteY10" fmla="*/ 1567542 h 2524136"/>
                <a:gd name="connsiteX11" fmla="*/ 2275115 w 2302376"/>
                <a:gd name="connsiteY11" fmla="*/ 936171 h 2524136"/>
                <a:gd name="connsiteX12" fmla="*/ 2100943 w 2302376"/>
                <a:gd name="connsiteY12" fmla="*/ 446314 h 2524136"/>
                <a:gd name="connsiteX13" fmla="*/ 1545773 w 2302376"/>
                <a:gd name="connsiteY13" fmla="*/ 76200 h 2524136"/>
                <a:gd name="connsiteX0" fmla="*/ 1066800 w 2302376"/>
                <a:gd name="connsiteY0" fmla="*/ 0 h 2524136"/>
                <a:gd name="connsiteX1" fmla="*/ 315686 w 2302376"/>
                <a:gd name="connsiteY1" fmla="*/ 381000 h 2524136"/>
                <a:gd name="connsiteX2" fmla="*/ 0 w 2302376"/>
                <a:gd name="connsiteY2" fmla="*/ 892628 h 2524136"/>
                <a:gd name="connsiteX3" fmla="*/ 315686 w 2302376"/>
                <a:gd name="connsiteY3" fmla="*/ 968828 h 2524136"/>
                <a:gd name="connsiteX4" fmla="*/ 892629 w 2302376"/>
                <a:gd name="connsiteY4" fmla="*/ 1121228 h 2524136"/>
                <a:gd name="connsiteX5" fmla="*/ 1143000 w 2302376"/>
                <a:gd name="connsiteY5" fmla="*/ 1719942 h 2524136"/>
                <a:gd name="connsiteX6" fmla="*/ 1132115 w 2302376"/>
                <a:gd name="connsiteY6" fmla="*/ 2144485 h 2524136"/>
                <a:gd name="connsiteX7" fmla="*/ 947057 w 2302376"/>
                <a:gd name="connsiteY7" fmla="*/ 2481942 h 2524136"/>
                <a:gd name="connsiteX8" fmla="*/ 1295400 w 2302376"/>
                <a:gd name="connsiteY8" fmla="*/ 2492828 h 2524136"/>
                <a:gd name="connsiteX9" fmla="*/ 1817915 w 2302376"/>
                <a:gd name="connsiteY9" fmla="*/ 2242457 h 2524136"/>
                <a:gd name="connsiteX10" fmla="*/ 2253343 w 2302376"/>
                <a:gd name="connsiteY10" fmla="*/ 1567542 h 2524136"/>
                <a:gd name="connsiteX11" fmla="*/ 2275115 w 2302376"/>
                <a:gd name="connsiteY11" fmla="*/ 936171 h 2524136"/>
                <a:gd name="connsiteX12" fmla="*/ 2100943 w 2302376"/>
                <a:gd name="connsiteY12" fmla="*/ 446314 h 2524136"/>
                <a:gd name="connsiteX13" fmla="*/ 1545773 w 2302376"/>
                <a:gd name="connsiteY13" fmla="*/ 76200 h 2524136"/>
                <a:gd name="connsiteX14" fmla="*/ 1066800 w 2302376"/>
                <a:gd name="connsiteY14" fmla="*/ 0 h 2524136"/>
                <a:gd name="connsiteX0" fmla="*/ 1066800 w 2302376"/>
                <a:gd name="connsiteY0" fmla="*/ 21795 h 2545931"/>
                <a:gd name="connsiteX1" fmla="*/ 315686 w 2302376"/>
                <a:gd name="connsiteY1" fmla="*/ 402795 h 2545931"/>
                <a:gd name="connsiteX2" fmla="*/ 0 w 2302376"/>
                <a:gd name="connsiteY2" fmla="*/ 914423 h 2545931"/>
                <a:gd name="connsiteX3" fmla="*/ 315686 w 2302376"/>
                <a:gd name="connsiteY3" fmla="*/ 990623 h 2545931"/>
                <a:gd name="connsiteX4" fmla="*/ 892629 w 2302376"/>
                <a:gd name="connsiteY4" fmla="*/ 1143023 h 2545931"/>
                <a:gd name="connsiteX5" fmla="*/ 1143000 w 2302376"/>
                <a:gd name="connsiteY5" fmla="*/ 1741737 h 2545931"/>
                <a:gd name="connsiteX6" fmla="*/ 1132115 w 2302376"/>
                <a:gd name="connsiteY6" fmla="*/ 2166280 h 2545931"/>
                <a:gd name="connsiteX7" fmla="*/ 947057 w 2302376"/>
                <a:gd name="connsiteY7" fmla="*/ 2503737 h 2545931"/>
                <a:gd name="connsiteX8" fmla="*/ 1295400 w 2302376"/>
                <a:gd name="connsiteY8" fmla="*/ 2514623 h 2545931"/>
                <a:gd name="connsiteX9" fmla="*/ 1817915 w 2302376"/>
                <a:gd name="connsiteY9" fmla="*/ 2264252 h 2545931"/>
                <a:gd name="connsiteX10" fmla="*/ 2253343 w 2302376"/>
                <a:gd name="connsiteY10" fmla="*/ 1589337 h 2545931"/>
                <a:gd name="connsiteX11" fmla="*/ 2275115 w 2302376"/>
                <a:gd name="connsiteY11" fmla="*/ 957966 h 2545931"/>
                <a:gd name="connsiteX12" fmla="*/ 2100943 w 2302376"/>
                <a:gd name="connsiteY12" fmla="*/ 468109 h 2545931"/>
                <a:gd name="connsiteX13" fmla="*/ 1349830 w 2302376"/>
                <a:gd name="connsiteY13" fmla="*/ 10909 h 2545931"/>
                <a:gd name="connsiteX14" fmla="*/ 1066800 w 2302376"/>
                <a:gd name="connsiteY14" fmla="*/ 21795 h 2545931"/>
                <a:gd name="connsiteX0" fmla="*/ 1066880 w 2302456"/>
                <a:gd name="connsiteY0" fmla="*/ 21795 h 2545931"/>
                <a:gd name="connsiteX1" fmla="*/ 293995 w 2302456"/>
                <a:gd name="connsiteY1" fmla="*/ 304824 h 2545931"/>
                <a:gd name="connsiteX2" fmla="*/ 80 w 2302456"/>
                <a:gd name="connsiteY2" fmla="*/ 914423 h 2545931"/>
                <a:gd name="connsiteX3" fmla="*/ 315766 w 2302456"/>
                <a:gd name="connsiteY3" fmla="*/ 990623 h 2545931"/>
                <a:gd name="connsiteX4" fmla="*/ 892709 w 2302456"/>
                <a:gd name="connsiteY4" fmla="*/ 1143023 h 2545931"/>
                <a:gd name="connsiteX5" fmla="*/ 1143080 w 2302456"/>
                <a:gd name="connsiteY5" fmla="*/ 1741737 h 2545931"/>
                <a:gd name="connsiteX6" fmla="*/ 1132195 w 2302456"/>
                <a:gd name="connsiteY6" fmla="*/ 2166280 h 2545931"/>
                <a:gd name="connsiteX7" fmla="*/ 947137 w 2302456"/>
                <a:gd name="connsiteY7" fmla="*/ 2503737 h 2545931"/>
                <a:gd name="connsiteX8" fmla="*/ 1295480 w 2302456"/>
                <a:gd name="connsiteY8" fmla="*/ 2514623 h 2545931"/>
                <a:gd name="connsiteX9" fmla="*/ 1817995 w 2302456"/>
                <a:gd name="connsiteY9" fmla="*/ 2264252 h 2545931"/>
                <a:gd name="connsiteX10" fmla="*/ 2253423 w 2302456"/>
                <a:gd name="connsiteY10" fmla="*/ 1589337 h 2545931"/>
                <a:gd name="connsiteX11" fmla="*/ 2275195 w 2302456"/>
                <a:gd name="connsiteY11" fmla="*/ 957966 h 2545931"/>
                <a:gd name="connsiteX12" fmla="*/ 2101023 w 2302456"/>
                <a:gd name="connsiteY12" fmla="*/ 468109 h 2545931"/>
                <a:gd name="connsiteX13" fmla="*/ 1349910 w 2302456"/>
                <a:gd name="connsiteY13" fmla="*/ 10909 h 2545931"/>
                <a:gd name="connsiteX14" fmla="*/ 1066880 w 2302456"/>
                <a:gd name="connsiteY14" fmla="*/ 21795 h 2545931"/>
                <a:gd name="connsiteX0" fmla="*/ 860035 w 2302439"/>
                <a:gd name="connsiteY0" fmla="*/ 0 h 2589450"/>
                <a:gd name="connsiteX1" fmla="*/ 293978 w 2302439"/>
                <a:gd name="connsiteY1" fmla="*/ 348343 h 2589450"/>
                <a:gd name="connsiteX2" fmla="*/ 63 w 2302439"/>
                <a:gd name="connsiteY2" fmla="*/ 957942 h 2589450"/>
                <a:gd name="connsiteX3" fmla="*/ 315749 w 2302439"/>
                <a:gd name="connsiteY3" fmla="*/ 1034142 h 2589450"/>
                <a:gd name="connsiteX4" fmla="*/ 892692 w 2302439"/>
                <a:gd name="connsiteY4" fmla="*/ 1186542 h 2589450"/>
                <a:gd name="connsiteX5" fmla="*/ 1143063 w 2302439"/>
                <a:gd name="connsiteY5" fmla="*/ 1785256 h 2589450"/>
                <a:gd name="connsiteX6" fmla="*/ 1132178 w 2302439"/>
                <a:gd name="connsiteY6" fmla="*/ 2209799 h 2589450"/>
                <a:gd name="connsiteX7" fmla="*/ 947120 w 2302439"/>
                <a:gd name="connsiteY7" fmla="*/ 2547256 h 2589450"/>
                <a:gd name="connsiteX8" fmla="*/ 1295463 w 2302439"/>
                <a:gd name="connsiteY8" fmla="*/ 2558142 h 2589450"/>
                <a:gd name="connsiteX9" fmla="*/ 1817978 w 2302439"/>
                <a:gd name="connsiteY9" fmla="*/ 2307771 h 2589450"/>
                <a:gd name="connsiteX10" fmla="*/ 2253406 w 2302439"/>
                <a:gd name="connsiteY10" fmla="*/ 1632856 h 2589450"/>
                <a:gd name="connsiteX11" fmla="*/ 2275178 w 2302439"/>
                <a:gd name="connsiteY11" fmla="*/ 1001485 h 2589450"/>
                <a:gd name="connsiteX12" fmla="*/ 2101006 w 2302439"/>
                <a:gd name="connsiteY12" fmla="*/ 511628 h 2589450"/>
                <a:gd name="connsiteX13" fmla="*/ 1349893 w 2302439"/>
                <a:gd name="connsiteY13" fmla="*/ 54428 h 2589450"/>
                <a:gd name="connsiteX14" fmla="*/ 860035 w 2302439"/>
                <a:gd name="connsiteY14" fmla="*/ 0 h 2589450"/>
                <a:gd name="connsiteX0" fmla="*/ 860035 w 2302439"/>
                <a:gd name="connsiteY0" fmla="*/ 9892 h 2599342"/>
                <a:gd name="connsiteX1" fmla="*/ 293978 w 2302439"/>
                <a:gd name="connsiteY1" fmla="*/ 358235 h 2599342"/>
                <a:gd name="connsiteX2" fmla="*/ 63 w 2302439"/>
                <a:gd name="connsiteY2" fmla="*/ 967834 h 2599342"/>
                <a:gd name="connsiteX3" fmla="*/ 315749 w 2302439"/>
                <a:gd name="connsiteY3" fmla="*/ 1044034 h 2599342"/>
                <a:gd name="connsiteX4" fmla="*/ 892692 w 2302439"/>
                <a:gd name="connsiteY4" fmla="*/ 1196434 h 2599342"/>
                <a:gd name="connsiteX5" fmla="*/ 1143063 w 2302439"/>
                <a:gd name="connsiteY5" fmla="*/ 1795148 h 2599342"/>
                <a:gd name="connsiteX6" fmla="*/ 1132178 w 2302439"/>
                <a:gd name="connsiteY6" fmla="*/ 2219691 h 2599342"/>
                <a:gd name="connsiteX7" fmla="*/ 947120 w 2302439"/>
                <a:gd name="connsiteY7" fmla="*/ 2557148 h 2599342"/>
                <a:gd name="connsiteX8" fmla="*/ 1295463 w 2302439"/>
                <a:gd name="connsiteY8" fmla="*/ 2568034 h 2599342"/>
                <a:gd name="connsiteX9" fmla="*/ 1817978 w 2302439"/>
                <a:gd name="connsiteY9" fmla="*/ 2317663 h 2599342"/>
                <a:gd name="connsiteX10" fmla="*/ 2253406 w 2302439"/>
                <a:gd name="connsiteY10" fmla="*/ 1642748 h 2599342"/>
                <a:gd name="connsiteX11" fmla="*/ 2275178 w 2302439"/>
                <a:gd name="connsiteY11" fmla="*/ 1011377 h 2599342"/>
                <a:gd name="connsiteX12" fmla="*/ 2101006 w 2302439"/>
                <a:gd name="connsiteY12" fmla="*/ 521520 h 2599342"/>
                <a:gd name="connsiteX13" fmla="*/ 1328122 w 2302439"/>
                <a:gd name="connsiteY13" fmla="*/ 9892 h 2599342"/>
                <a:gd name="connsiteX14" fmla="*/ 860035 w 2302439"/>
                <a:gd name="connsiteY14" fmla="*/ 9892 h 2599342"/>
                <a:gd name="connsiteX0" fmla="*/ 860035 w 2302439"/>
                <a:gd name="connsiteY0" fmla="*/ 0 h 2589450"/>
                <a:gd name="connsiteX1" fmla="*/ 293978 w 2302439"/>
                <a:gd name="connsiteY1" fmla="*/ 348343 h 2589450"/>
                <a:gd name="connsiteX2" fmla="*/ 63 w 2302439"/>
                <a:gd name="connsiteY2" fmla="*/ 957942 h 2589450"/>
                <a:gd name="connsiteX3" fmla="*/ 315749 w 2302439"/>
                <a:gd name="connsiteY3" fmla="*/ 1034142 h 2589450"/>
                <a:gd name="connsiteX4" fmla="*/ 892692 w 2302439"/>
                <a:gd name="connsiteY4" fmla="*/ 1186542 h 2589450"/>
                <a:gd name="connsiteX5" fmla="*/ 1143063 w 2302439"/>
                <a:gd name="connsiteY5" fmla="*/ 1785256 h 2589450"/>
                <a:gd name="connsiteX6" fmla="*/ 1132178 w 2302439"/>
                <a:gd name="connsiteY6" fmla="*/ 2209799 h 2589450"/>
                <a:gd name="connsiteX7" fmla="*/ 947120 w 2302439"/>
                <a:gd name="connsiteY7" fmla="*/ 2547256 h 2589450"/>
                <a:gd name="connsiteX8" fmla="*/ 1295463 w 2302439"/>
                <a:gd name="connsiteY8" fmla="*/ 2558142 h 2589450"/>
                <a:gd name="connsiteX9" fmla="*/ 1817978 w 2302439"/>
                <a:gd name="connsiteY9" fmla="*/ 2307771 h 2589450"/>
                <a:gd name="connsiteX10" fmla="*/ 2253406 w 2302439"/>
                <a:gd name="connsiteY10" fmla="*/ 1632856 h 2589450"/>
                <a:gd name="connsiteX11" fmla="*/ 2275178 w 2302439"/>
                <a:gd name="connsiteY11" fmla="*/ 1001485 h 2589450"/>
                <a:gd name="connsiteX12" fmla="*/ 2101006 w 2302439"/>
                <a:gd name="connsiteY12" fmla="*/ 511628 h 2589450"/>
                <a:gd name="connsiteX13" fmla="*/ 1328122 w 2302439"/>
                <a:gd name="connsiteY13" fmla="*/ 0 h 2589450"/>
                <a:gd name="connsiteX14" fmla="*/ 860035 w 2302439"/>
                <a:gd name="connsiteY14" fmla="*/ 0 h 2589450"/>
                <a:gd name="connsiteX0" fmla="*/ 860035 w 2302439"/>
                <a:gd name="connsiteY0" fmla="*/ 0 h 2589450"/>
                <a:gd name="connsiteX1" fmla="*/ 293978 w 2302439"/>
                <a:gd name="connsiteY1" fmla="*/ 348343 h 2589450"/>
                <a:gd name="connsiteX2" fmla="*/ 63 w 2302439"/>
                <a:gd name="connsiteY2" fmla="*/ 957942 h 2589450"/>
                <a:gd name="connsiteX3" fmla="*/ 315749 w 2302439"/>
                <a:gd name="connsiteY3" fmla="*/ 1034142 h 2589450"/>
                <a:gd name="connsiteX4" fmla="*/ 892692 w 2302439"/>
                <a:gd name="connsiteY4" fmla="*/ 1186542 h 2589450"/>
                <a:gd name="connsiteX5" fmla="*/ 1143063 w 2302439"/>
                <a:gd name="connsiteY5" fmla="*/ 1785256 h 2589450"/>
                <a:gd name="connsiteX6" fmla="*/ 1132178 w 2302439"/>
                <a:gd name="connsiteY6" fmla="*/ 2209799 h 2589450"/>
                <a:gd name="connsiteX7" fmla="*/ 947120 w 2302439"/>
                <a:gd name="connsiteY7" fmla="*/ 2547256 h 2589450"/>
                <a:gd name="connsiteX8" fmla="*/ 1295463 w 2302439"/>
                <a:gd name="connsiteY8" fmla="*/ 2558142 h 2589450"/>
                <a:gd name="connsiteX9" fmla="*/ 1817978 w 2302439"/>
                <a:gd name="connsiteY9" fmla="*/ 2307771 h 2589450"/>
                <a:gd name="connsiteX10" fmla="*/ 2253406 w 2302439"/>
                <a:gd name="connsiteY10" fmla="*/ 1632856 h 2589450"/>
                <a:gd name="connsiteX11" fmla="*/ 2275178 w 2302439"/>
                <a:gd name="connsiteY11" fmla="*/ 1001485 h 2589450"/>
                <a:gd name="connsiteX12" fmla="*/ 2101006 w 2302439"/>
                <a:gd name="connsiteY12" fmla="*/ 511628 h 2589450"/>
                <a:gd name="connsiteX13" fmla="*/ 1328122 w 2302439"/>
                <a:gd name="connsiteY13" fmla="*/ 0 h 2589450"/>
                <a:gd name="connsiteX14" fmla="*/ 860035 w 2302439"/>
                <a:gd name="connsiteY14" fmla="*/ 0 h 2589450"/>
                <a:gd name="connsiteX0" fmla="*/ 860035 w 2302439"/>
                <a:gd name="connsiteY0" fmla="*/ 87086 h 2676536"/>
                <a:gd name="connsiteX1" fmla="*/ 293978 w 2302439"/>
                <a:gd name="connsiteY1" fmla="*/ 435429 h 2676536"/>
                <a:gd name="connsiteX2" fmla="*/ 63 w 2302439"/>
                <a:gd name="connsiteY2" fmla="*/ 1045028 h 2676536"/>
                <a:gd name="connsiteX3" fmla="*/ 315749 w 2302439"/>
                <a:gd name="connsiteY3" fmla="*/ 1121228 h 2676536"/>
                <a:gd name="connsiteX4" fmla="*/ 892692 w 2302439"/>
                <a:gd name="connsiteY4" fmla="*/ 1273628 h 2676536"/>
                <a:gd name="connsiteX5" fmla="*/ 1143063 w 2302439"/>
                <a:gd name="connsiteY5" fmla="*/ 1872342 h 2676536"/>
                <a:gd name="connsiteX6" fmla="*/ 1132178 w 2302439"/>
                <a:gd name="connsiteY6" fmla="*/ 2296885 h 2676536"/>
                <a:gd name="connsiteX7" fmla="*/ 947120 w 2302439"/>
                <a:gd name="connsiteY7" fmla="*/ 2634342 h 2676536"/>
                <a:gd name="connsiteX8" fmla="*/ 1295463 w 2302439"/>
                <a:gd name="connsiteY8" fmla="*/ 2645228 h 2676536"/>
                <a:gd name="connsiteX9" fmla="*/ 1817978 w 2302439"/>
                <a:gd name="connsiteY9" fmla="*/ 2394857 h 2676536"/>
                <a:gd name="connsiteX10" fmla="*/ 2253406 w 2302439"/>
                <a:gd name="connsiteY10" fmla="*/ 1719942 h 2676536"/>
                <a:gd name="connsiteX11" fmla="*/ 2275178 w 2302439"/>
                <a:gd name="connsiteY11" fmla="*/ 1088571 h 2676536"/>
                <a:gd name="connsiteX12" fmla="*/ 2101006 w 2302439"/>
                <a:gd name="connsiteY12" fmla="*/ 598714 h 2676536"/>
                <a:gd name="connsiteX13" fmla="*/ 1306350 w 2302439"/>
                <a:gd name="connsiteY13" fmla="*/ 0 h 2676536"/>
                <a:gd name="connsiteX14" fmla="*/ 860035 w 2302439"/>
                <a:gd name="connsiteY14" fmla="*/ 87086 h 2676536"/>
                <a:gd name="connsiteX0" fmla="*/ 860035 w 2302439"/>
                <a:gd name="connsiteY0" fmla="*/ 114566 h 2704016"/>
                <a:gd name="connsiteX1" fmla="*/ 293978 w 2302439"/>
                <a:gd name="connsiteY1" fmla="*/ 462909 h 2704016"/>
                <a:gd name="connsiteX2" fmla="*/ 63 w 2302439"/>
                <a:gd name="connsiteY2" fmla="*/ 1072508 h 2704016"/>
                <a:gd name="connsiteX3" fmla="*/ 315749 w 2302439"/>
                <a:gd name="connsiteY3" fmla="*/ 1148708 h 2704016"/>
                <a:gd name="connsiteX4" fmla="*/ 892692 w 2302439"/>
                <a:gd name="connsiteY4" fmla="*/ 1301108 h 2704016"/>
                <a:gd name="connsiteX5" fmla="*/ 1143063 w 2302439"/>
                <a:gd name="connsiteY5" fmla="*/ 1899822 h 2704016"/>
                <a:gd name="connsiteX6" fmla="*/ 1132178 w 2302439"/>
                <a:gd name="connsiteY6" fmla="*/ 2324365 h 2704016"/>
                <a:gd name="connsiteX7" fmla="*/ 947120 w 2302439"/>
                <a:gd name="connsiteY7" fmla="*/ 2661822 h 2704016"/>
                <a:gd name="connsiteX8" fmla="*/ 1295463 w 2302439"/>
                <a:gd name="connsiteY8" fmla="*/ 2672708 h 2704016"/>
                <a:gd name="connsiteX9" fmla="*/ 1817978 w 2302439"/>
                <a:gd name="connsiteY9" fmla="*/ 2422337 h 2704016"/>
                <a:gd name="connsiteX10" fmla="*/ 2253406 w 2302439"/>
                <a:gd name="connsiteY10" fmla="*/ 1747422 h 2704016"/>
                <a:gd name="connsiteX11" fmla="*/ 2275178 w 2302439"/>
                <a:gd name="connsiteY11" fmla="*/ 1116051 h 2704016"/>
                <a:gd name="connsiteX12" fmla="*/ 2101006 w 2302439"/>
                <a:gd name="connsiteY12" fmla="*/ 626194 h 2704016"/>
                <a:gd name="connsiteX13" fmla="*/ 1306350 w 2302439"/>
                <a:gd name="connsiteY13" fmla="*/ 27480 h 2704016"/>
                <a:gd name="connsiteX14" fmla="*/ 860035 w 2302439"/>
                <a:gd name="connsiteY14" fmla="*/ 114566 h 2704016"/>
                <a:gd name="connsiteX0" fmla="*/ 860035 w 2302439"/>
                <a:gd name="connsiteY0" fmla="*/ 87087 h 2676537"/>
                <a:gd name="connsiteX1" fmla="*/ 293978 w 2302439"/>
                <a:gd name="connsiteY1" fmla="*/ 435430 h 2676537"/>
                <a:gd name="connsiteX2" fmla="*/ 63 w 2302439"/>
                <a:gd name="connsiteY2" fmla="*/ 1045029 h 2676537"/>
                <a:gd name="connsiteX3" fmla="*/ 315749 w 2302439"/>
                <a:gd name="connsiteY3" fmla="*/ 1121229 h 2676537"/>
                <a:gd name="connsiteX4" fmla="*/ 892692 w 2302439"/>
                <a:gd name="connsiteY4" fmla="*/ 1273629 h 2676537"/>
                <a:gd name="connsiteX5" fmla="*/ 1143063 w 2302439"/>
                <a:gd name="connsiteY5" fmla="*/ 1872343 h 2676537"/>
                <a:gd name="connsiteX6" fmla="*/ 1132178 w 2302439"/>
                <a:gd name="connsiteY6" fmla="*/ 2296886 h 2676537"/>
                <a:gd name="connsiteX7" fmla="*/ 947120 w 2302439"/>
                <a:gd name="connsiteY7" fmla="*/ 2634343 h 2676537"/>
                <a:gd name="connsiteX8" fmla="*/ 1295463 w 2302439"/>
                <a:gd name="connsiteY8" fmla="*/ 2645229 h 2676537"/>
                <a:gd name="connsiteX9" fmla="*/ 1817978 w 2302439"/>
                <a:gd name="connsiteY9" fmla="*/ 2394858 h 2676537"/>
                <a:gd name="connsiteX10" fmla="*/ 2253406 w 2302439"/>
                <a:gd name="connsiteY10" fmla="*/ 1719943 h 2676537"/>
                <a:gd name="connsiteX11" fmla="*/ 2275178 w 2302439"/>
                <a:gd name="connsiteY11" fmla="*/ 1088572 h 2676537"/>
                <a:gd name="connsiteX12" fmla="*/ 2101006 w 2302439"/>
                <a:gd name="connsiteY12" fmla="*/ 598715 h 2676537"/>
                <a:gd name="connsiteX13" fmla="*/ 1306350 w 2302439"/>
                <a:gd name="connsiteY13" fmla="*/ 1 h 2676537"/>
                <a:gd name="connsiteX14" fmla="*/ 860035 w 2302439"/>
                <a:gd name="connsiteY14" fmla="*/ 87087 h 2676537"/>
                <a:gd name="connsiteX0" fmla="*/ 860035 w 2302439"/>
                <a:gd name="connsiteY0" fmla="*/ 54430 h 2643880"/>
                <a:gd name="connsiteX1" fmla="*/ 293978 w 2302439"/>
                <a:gd name="connsiteY1" fmla="*/ 402773 h 2643880"/>
                <a:gd name="connsiteX2" fmla="*/ 63 w 2302439"/>
                <a:gd name="connsiteY2" fmla="*/ 1012372 h 2643880"/>
                <a:gd name="connsiteX3" fmla="*/ 315749 w 2302439"/>
                <a:gd name="connsiteY3" fmla="*/ 1088572 h 2643880"/>
                <a:gd name="connsiteX4" fmla="*/ 892692 w 2302439"/>
                <a:gd name="connsiteY4" fmla="*/ 1240972 h 2643880"/>
                <a:gd name="connsiteX5" fmla="*/ 1143063 w 2302439"/>
                <a:gd name="connsiteY5" fmla="*/ 1839686 h 2643880"/>
                <a:gd name="connsiteX6" fmla="*/ 1132178 w 2302439"/>
                <a:gd name="connsiteY6" fmla="*/ 2264229 h 2643880"/>
                <a:gd name="connsiteX7" fmla="*/ 947120 w 2302439"/>
                <a:gd name="connsiteY7" fmla="*/ 2601686 h 2643880"/>
                <a:gd name="connsiteX8" fmla="*/ 1295463 w 2302439"/>
                <a:gd name="connsiteY8" fmla="*/ 2612572 h 2643880"/>
                <a:gd name="connsiteX9" fmla="*/ 1817978 w 2302439"/>
                <a:gd name="connsiteY9" fmla="*/ 2362201 h 2643880"/>
                <a:gd name="connsiteX10" fmla="*/ 2253406 w 2302439"/>
                <a:gd name="connsiteY10" fmla="*/ 1687286 h 2643880"/>
                <a:gd name="connsiteX11" fmla="*/ 2275178 w 2302439"/>
                <a:gd name="connsiteY11" fmla="*/ 1055915 h 2643880"/>
                <a:gd name="connsiteX12" fmla="*/ 2101006 w 2302439"/>
                <a:gd name="connsiteY12" fmla="*/ 566058 h 2643880"/>
                <a:gd name="connsiteX13" fmla="*/ 1339008 w 2302439"/>
                <a:gd name="connsiteY13" fmla="*/ 1 h 2643880"/>
                <a:gd name="connsiteX14" fmla="*/ 860035 w 2302439"/>
                <a:gd name="connsiteY14" fmla="*/ 54430 h 2643880"/>
                <a:gd name="connsiteX0" fmla="*/ 860035 w 2302439"/>
                <a:gd name="connsiteY0" fmla="*/ 72979 h 2662429"/>
                <a:gd name="connsiteX1" fmla="*/ 293978 w 2302439"/>
                <a:gd name="connsiteY1" fmla="*/ 421322 h 2662429"/>
                <a:gd name="connsiteX2" fmla="*/ 63 w 2302439"/>
                <a:gd name="connsiteY2" fmla="*/ 1030921 h 2662429"/>
                <a:gd name="connsiteX3" fmla="*/ 315749 w 2302439"/>
                <a:gd name="connsiteY3" fmla="*/ 1107121 h 2662429"/>
                <a:gd name="connsiteX4" fmla="*/ 892692 w 2302439"/>
                <a:gd name="connsiteY4" fmla="*/ 1259521 h 2662429"/>
                <a:gd name="connsiteX5" fmla="*/ 1143063 w 2302439"/>
                <a:gd name="connsiteY5" fmla="*/ 1858235 h 2662429"/>
                <a:gd name="connsiteX6" fmla="*/ 1132178 w 2302439"/>
                <a:gd name="connsiteY6" fmla="*/ 2282778 h 2662429"/>
                <a:gd name="connsiteX7" fmla="*/ 947120 w 2302439"/>
                <a:gd name="connsiteY7" fmla="*/ 2620235 h 2662429"/>
                <a:gd name="connsiteX8" fmla="*/ 1295463 w 2302439"/>
                <a:gd name="connsiteY8" fmla="*/ 2631121 h 2662429"/>
                <a:gd name="connsiteX9" fmla="*/ 1817978 w 2302439"/>
                <a:gd name="connsiteY9" fmla="*/ 2380750 h 2662429"/>
                <a:gd name="connsiteX10" fmla="*/ 2253406 w 2302439"/>
                <a:gd name="connsiteY10" fmla="*/ 1705835 h 2662429"/>
                <a:gd name="connsiteX11" fmla="*/ 2275178 w 2302439"/>
                <a:gd name="connsiteY11" fmla="*/ 1074464 h 2662429"/>
                <a:gd name="connsiteX12" fmla="*/ 2101006 w 2302439"/>
                <a:gd name="connsiteY12" fmla="*/ 584607 h 2662429"/>
                <a:gd name="connsiteX13" fmla="*/ 1339008 w 2302439"/>
                <a:gd name="connsiteY13" fmla="*/ 18550 h 2662429"/>
                <a:gd name="connsiteX14" fmla="*/ 860035 w 2302439"/>
                <a:gd name="connsiteY14" fmla="*/ 72979 h 2662429"/>
                <a:gd name="connsiteX0" fmla="*/ 860035 w 2304435"/>
                <a:gd name="connsiteY0" fmla="*/ 76798 h 2666248"/>
                <a:gd name="connsiteX1" fmla="*/ 293978 w 2304435"/>
                <a:gd name="connsiteY1" fmla="*/ 425141 h 2666248"/>
                <a:gd name="connsiteX2" fmla="*/ 63 w 2304435"/>
                <a:gd name="connsiteY2" fmla="*/ 1034740 h 2666248"/>
                <a:gd name="connsiteX3" fmla="*/ 315749 w 2304435"/>
                <a:gd name="connsiteY3" fmla="*/ 1110940 h 2666248"/>
                <a:gd name="connsiteX4" fmla="*/ 892692 w 2304435"/>
                <a:gd name="connsiteY4" fmla="*/ 1263340 h 2666248"/>
                <a:gd name="connsiteX5" fmla="*/ 1143063 w 2304435"/>
                <a:gd name="connsiteY5" fmla="*/ 1862054 h 2666248"/>
                <a:gd name="connsiteX6" fmla="*/ 1132178 w 2304435"/>
                <a:gd name="connsiteY6" fmla="*/ 2286597 h 2666248"/>
                <a:gd name="connsiteX7" fmla="*/ 947120 w 2304435"/>
                <a:gd name="connsiteY7" fmla="*/ 2624054 h 2666248"/>
                <a:gd name="connsiteX8" fmla="*/ 1295463 w 2304435"/>
                <a:gd name="connsiteY8" fmla="*/ 2634940 h 2666248"/>
                <a:gd name="connsiteX9" fmla="*/ 1817978 w 2304435"/>
                <a:gd name="connsiteY9" fmla="*/ 2384569 h 2666248"/>
                <a:gd name="connsiteX10" fmla="*/ 2253406 w 2304435"/>
                <a:gd name="connsiteY10" fmla="*/ 1709654 h 2666248"/>
                <a:gd name="connsiteX11" fmla="*/ 2275178 w 2304435"/>
                <a:gd name="connsiteY11" fmla="*/ 1078283 h 2666248"/>
                <a:gd name="connsiteX12" fmla="*/ 2068349 w 2304435"/>
                <a:gd name="connsiteY12" fmla="*/ 457798 h 2666248"/>
                <a:gd name="connsiteX13" fmla="*/ 1339008 w 2304435"/>
                <a:gd name="connsiteY13" fmla="*/ 22369 h 2666248"/>
                <a:gd name="connsiteX14" fmla="*/ 860035 w 2304435"/>
                <a:gd name="connsiteY14" fmla="*/ 76798 h 2666248"/>
                <a:gd name="connsiteX0" fmla="*/ 860035 w 2412217"/>
                <a:gd name="connsiteY0" fmla="*/ 76798 h 2666248"/>
                <a:gd name="connsiteX1" fmla="*/ 293978 w 2412217"/>
                <a:gd name="connsiteY1" fmla="*/ 425141 h 2666248"/>
                <a:gd name="connsiteX2" fmla="*/ 63 w 2412217"/>
                <a:gd name="connsiteY2" fmla="*/ 1034740 h 2666248"/>
                <a:gd name="connsiteX3" fmla="*/ 315749 w 2412217"/>
                <a:gd name="connsiteY3" fmla="*/ 1110940 h 2666248"/>
                <a:gd name="connsiteX4" fmla="*/ 892692 w 2412217"/>
                <a:gd name="connsiteY4" fmla="*/ 1263340 h 2666248"/>
                <a:gd name="connsiteX5" fmla="*/ 1143063 w 2412217"/>
                <a:gd name="connsiteY5" fmla="*/ 1862054 h 2666248"/>
                <a:gd name="connsiteX6" fmla="*/ 1132178 w 2412217"/>
                <a:gd name="connsiteY6" fmla="*/ 2286597 h 2666248"/>
                <a:gd name="connsiteX7" fmla="*/ 947120 w 2412217"/>
                <a:gd name="connsiteY7" fmla="*/ 2624054 h 2666248"/>
                <a:gd name="connsiteX8" fmla="*/ 1295463 w 2412217"/>
                <a:gd name="connsiteY8" fmla="*/ 2634940 h 2666248"/>
                <a:gd name="connsiteX9" fmla="*/ 1817978 w 2412217"/>
                <a:gd name="connsiteY9" fmla="*/ 2384569 h 2666248"/>
                <a:gd name="connsiteX10" fmla="*/ 2253406 w 2412217"/>
                <a:gd name="connsiteY10" fmla="*/ 1709654 h 2666248"/>
                <a:gd name="connsiteX11" fmla="*/ 2405806 w 2412217"/>
                <a:gd name="connsiteY11" fmla="*/ 1110941 h 2666248"/>
                <a:gd name="connsiteX12" fmla="*/ 2068349 w 2412217"/>
                <a:gd name="connsiteY12" fmla="*/ 457798 h 2666248"/>
                <a:gd name="connsiteX13" fmla="*/ 1339008 w 2412217"/>
                <a:gd name="connsiteY13" fmla="*/ 22369 h 2666248"/>
                <a:gd name="connsiteX14" fmla="*/ 860035 w 2412217"/>
                <a:gd name="connsiteY14" fmla="*/ 76798 h 2666248"/>
                <a:gd name="connsiteX0" fmla="*/ 860035 w 2427190"/>
                <a:gd name="connsiteY0" fmla="*/ 76798 h 2666248"/>
                <a:gd name="connsiteX1" fmla="*/ 293978 w 2427190"/>
                <a:gd name="connsiteY1" fmla="*/ 425141 h 2666248"/>
                <a:gd name="connsiteX2" fmla="*/ 63 w 2427190"/>
                <a:gd name="connsiteY2" fmla="*/ 1034740 h 2666248"/>
                <a:gd name="connsiteX3" fmla="*/ 315749 w 2427190"/>
                <a:gd name="connsiteY3" fmla="*/ 1110940 h 2666248"/>
                <a:gd name="connsiteX4" fmla="*/ 892692 w 2427190"/>
                <a:gd name="connsiteY4" fmla="*/ 1263340 h 2666248"/>
                <a:gd name="connsiteX5" fmla="*/ 1143063 w 2427190"/>
                <a:gd name="connsiteY5" fmla="*/ 1862054 h 2666248"/>
                <a:gd name="connsiteX6" fmla="*/ 1132178 w 2427190"/>
                <a:gd name="connsiteY6" fmla="*/ 2286597 h 2666248"/>
                <a:gd name="connsiteX7" fmla="*/ 947120 w 2427190"/>
                <a:gd name="connsiteY7" fmla="*/ 2624054 h 2666248"/>
                <a:gd name="connsiteX8" fmla="*/ 1295463 w 2427190"/>
                <a:gd name="connsiteY8" fmla="*/ 2634940 h 2666248"/>
                <a:gd name="connsiteX9" fmla="*/ 1817978 w 2427190"/>
                <a:gd name="connsiteY9" fmla="*/ 2384569 h 2666248"/>
                <a:gd name="connsiteX10" fmla="*/ 2329606 w 2427190"/>
                <a:gd name="connsiteY10" fmla="*/ 1807625 h 2666248"/>
                <a:gd name="connsiteX11" fmla="*/ 2405806 w 2427190"/>
                <a:gd name="connsiteY11" fmla="*/ 1110941 h 2666248"/>
                <a:gd name="connsiteX12" fmla="*/ 2068349 w 2427190"/>
                <a:gd name="connsiteY12" fmla="*/ 457798 h 2666248"/>
                <a:gd name="connsiteX13" fmla="*/ 1339008 w 2427190"/>
                <a:gd name="connsiteY13" fmla="*/ 22369 h 2666248"/>
                <a:gd name="connsiteX14" fmla="*/ 860035 w 2427190"/>
                <a:gd name="connsiteY14" fmla="*/ 76798 h 2666248"/>
                <a:gd name="connsiteX0" fmla="*/ 860035 w 2425352"/>
                <a:gd name="connsiteY0" fmla="*/ 76798 h 2663528"/>
                <a:gd name="connsiteX1" fmla="*/ 293978 w 2425352"/>
                <a:gd name="connsiteY1" fmla="*/ 425141 h 2663528"/>
                <a:gd name="connsiteX2" fmla="*/ 63 w 2425352"/>
                <a:gd name="connsiteY2" fmla="*/ 1034740 h 2663528"/>
                <a:gd name="connsiteX3" fmla="*/ 315749 w 2425352"/>
                <a:gd name="connsiteY3" fmla="*/ 1110940 h 2663528"/>
                <a:gd name="connsiteX4" fmla="*/ 892692 w 2425352"/>
                <a:gd name="connsiteY4" fmla="*/ 1263340 h 2663528"/>
                <a:gd name="connsiteX5" fmla="*/ 1143063 w 2425352"/>
                <a:gd name="connsiteY5" fmla="*/ 1862054 h 2663528"/>
                <a:gd name="connsiteX6" fmla="*/ 1132178 w 2425352"/>
                <a:gd name="connsiteY6" fmla="*/ 2286597 h 2663528"/>
                <a:gd name="connsiteX7" fmla="*/ 947120 w 2425352"/>
                <a:gd name="connsiteY7" fmla="*/ 2624054 h 2663528"/>
                <a:gd name="connsiteX8" fmla="*/ 1295463 w 2425352"/>
                <a:gd name="connsiteY8" fmla="*/ 2634940 h 2663528"/>
                <a:gd name="connsiteX9" fmla="*/ 1872406 w 2425352"/>
                <a:gd name="connsiteY9" fmla="*/ 2428112 h 2663528"/>
                <a:gd name="connsiteX10" fmla="*/ 2329606 w 2425352"/>
                <a:gd name="connsiteY10" fmla="*/ 1807625 h 2663528"/>
                <a:gd name="connsiteX11" fmla="*/ 2405806 w 2425352"/>
                <a:gd name="connsiteY11" fmla="*/ 1110941 h 2663528"/>
                <a:gd name="connsiteX12" fmla="*/ 2068349 w 2425352"/>
                <a:gd name="connsiteY12" fmla="*/ 457798 h 2663528"/>
                <a:gd name="connsiteX13" fmla="*/ 1339008 w 2425352"/>
                <a:gd name="connsiteY13" fmla="*/ 22369 h 2663528"/>
                <a:gd name="connsiteX14" fmla="*/ 860035 w 2425352"/>
                <a:gd name="connsiteY14" fmla="*/ 76798 h 2663528"/>
                <a:gd name="connsiteX0" fmla="*/ 860035 w 2425352"/>
                <a:gd name="connsiteY0" fmla="*/ 76798 h 2663528"/>
                <a:gd name="connsiteX1" fmla="*/ 293978 w 2425352"/>
                <a:gd name="connsiteY1" fmla="*/ 425141 h 2663528"/>
                <a:gd name="connsiteX2" fmla="*/ 63 w 2425352"/>
                <a:gd name="connsiteY2" fmla="*/ 1034740 h 2663528"/>
                <a:gd name="connsiteX3" fmla="*/ 315749 w 2425352"/>
                <a:gd name="connsiteY3" fmla="*/ 958540 h 2663528"/>
                <a:gd name="connsiteX4" fmla="*/ 892692 w 2425352"/>
                <a:gd name="connsiteY4" fmla="*/ 1263340 h 2663528"/>
                <a:gd name="connsiteX5" fmla="*/ 1143063 w 2425352"/>
                <a:gd name="connsiteY5" fmla="*/ 1862054 h 2663528"/>
                <a:gd name="connsiteX6" fmla="*/ 1132178 w 2425352"/>
                <a:gd name="connsiteY6" fmla="*/ 2286597 h 2663528"/>
                <a:gd name="connsiteX7" fmla="*/ 947120 w 2425352"/>
                <a:gd name="connsiteY7" fmla="*/ 2624054 h 2663528"/>
                <a:gd name="connsiteX8" fmla="*/ 1295463 w 2425352"/>
                <a:gd name="connsiteY8" fmla="*/ 2634940 h 2663528"/>
                <a:gd name="connsiteX9" fmla="*/ 1872406 w 2425352"/>
                <a:gd name="connsiteY9" fmla="*/ 2428112 h 2663528"/>
                <a:gd name="connsiteX10" fmla="*/ 2329606 w 2425352"/>
                <a:gd name="connsiteY10" fmla="*/ 1807625 h 2663528"/>
                <a:gd name="connsiteX11" fmla="*/ 2405806 w 2425352"/>
                <a:gd name="connsiteY11" fmla="*/ 1110941 h 2663528"/>
                <a:gd name="connsiteX12" fmla="*/ 2068349 w 2425352"/>
                <a:gd name="connsiteY12" fmla="*/ 457798 h 2663528"/>
                <a:gd name="connsiteX13" fmla="*/ 1339008 w 2425352"/>
                <a:gd name="connsiteY13" fmla="*/ 22369 h 2663528"/>
                <a:gd name="connsiteX14" fmla="*/ 860035 w 2425352"/>
                <a:gd name="connsiteY14" fmla="*/ 76798 h 2663528"/>
                <a:gd name="connsiteX0" fmla="*/ 860035 w 2425352"/>
                <a:gd name="connsiteY0" fmla="*/ 76798 h 2663528"/>
                <a:gd name="connsiteX1" fmla="*/ 293978 w 2425352"/>
                <a:gd name="connsiteY1" fmla="*/ 425141 h 2663528"/>
                <a:gd name="connsiteX2" fmla="*/ 63 w 2425352"/>
                <a:gd name="connsiteY2" fmla="*/ 1034740 h 2663528"/>
                <a:gd name="connsiteX3" fmla="*/ 315749 w 2425352"/>
                <a:gd name="connsiteY3" fmla="*/ 958540 h 2663528"/>
                <a:gd name="connsiteX4" fmla="*/ 925349 w 2425352"/>
                <a:gd name="connsiteY4" fmla="*/ 1154483 h 2663528"/>
                <a:gd name="connsiteX5" fmla="*/ 1143063 w 2425352"/>
                <a:gd name="connsiteY5" fmla="*/ 1862054 h 2663528"/>
                <a:gd name="connsiteX6" fmla="*/ 1132178 w 2425352"/>
                <a:gd name="connsiteY6" fmla="*/ 2286597 h 2663528"/>
                <a:gd name="connsiteX7" fmla="*/ 947120 w 2425352"/>
                <a:gd name="connsiteY7" fmla="*/ 2624054 h 2663528"/>
                <a:gd name="connsiteX8" fmla="*/ 1295463 w 2425352"/>
                <a:gd name="connsiteY8" fmla="*/ 2634940 h 2663528"/>
                <a:gd name="connsiteX9" fmla="*/ 1872406 w 2425352"/>
                <a:gd name="connsiteY9" fmla="*/ 2428112 h 2663528"/>
                <a:gd name="connsiteX10" fmla="*/ 2329606 w 2425352"/>
                <a:gd name="connsiteY10" fmla="*/ 1807625 h 2663528"/>
                <a:gd name="connsiteX11" fmla="*/ 2405806 w 2425352"/>
                <a:gd name="connsiteY11" fmla="*/ 1110941 h 2663528"/>
                <a:gd name="connsiteX12" fmla="*/ 2068349 w 2425352"/>
                <a:gd name="connsiteY12" fmla="*/ 457798 h 2663528"/>
                <a:gd name="connsiteX13" fmla="*/ 1339008 w 2425352"/>
                <a:gd name="connsiteY13" fmla="*/ 22369 h 2663528"/>
                <a:gd name="connsiteX14" fmla="*/ 860035 w 2425352"/>
                <a:gd name="connsiteY14" fmla="*/ 76798 h 2663528"/>
                <a:gd name="connsiteX0" fmla="*/ 860035 w 2425352"/>
                <a:gd name="connsiteY0" fmla="*/ 76798 h 2663528"/>
                <a:gd name="connsiteX1" fmla="*/ 293978 w 2425352"/>
                <a:gd name="connsiteY1" fmla="*/ 425141 h 2663528"/>
                <a:gd name="connsiteX2" fmla="*/ 63 w 2425352"/>
                <a:gd name="connsiteY2" fmla="*/ 1034740 h 2663528"/>
                <a:gd name="connsiteX3" fmla="*/ 315749 w 2425352"/>
                <a:gd name="connsiteY3" fmla="*/ 958540 h 2663528"/>
                <a:gd name="connsiteX4" fmla="*/ 925349 w 2425352"/>
                <a:gd name="connsiteY4" fmla="*/ 1154483 h 2663528"/>
                <a:gd name="connsiteX5" fmla="*/ 1230149 w 2425352"/>
                <a:gd name="connsiteY5" fmla="*/ 1818511 h 2663528"/>
                <a:gd name="connsiteX6" fmla="*/ 1132178 w 2425352"/>
                <a:gd name="connsiteY6" fmla="*/ 2286597 h 2663528"/>
                <a:gd name="connsiteX7" fmla="*/ 947120 w 2425352"/>
                <a:gd name="connsiteY7" fmla="*/ 2624054 h 2663528"/>
                <a:gd name="connsiteX8" fmla="*/ 1295463 w 2425352"/>
                <a:gd name="connsiteY8" fmla="*/ 2634940 h 2663528"/>
                <a:gd name="connsiteX9" fmla="*/ 1872406 w 2425352"/>
                <a:gd name="connsiteY9" fmla="*/ 2428112 h 2663528"/>
                <a:gd name="connsiteX10" fmla="*/ 2329606 w 2425352"/>
                <a:gd name="connsiteY10" fmla="*/ 1807625 h 2663528"/>
                <a:gd name="connsiteX11" fmla="*/ 2405806 w 2425352"/>
                <a:gd name="connsiteY11" fmla="*/ 1110941 h 2663528"/>
                <a:gd name="connsiteX12" fmla="*/ 2068349 w 2425352"/>
                <a:gd name="connsiteY12" fmla="*/ 457798 h 2663528"/>
                <a:gd name="connsiteX13" fmla="*/ 1339008 w 2425352"/>
                <a:gd name="connsiteY13" fmla="*/ 22369 h 2663528"/>
                <a:gd name="connsiteX14" fmla="*/ 860035 w 2425352"/>
                <a:gd name="connsiteY14" fmla="*/ 76798 h 2663528"/>
                <a:gd name="connsiteX0" fmla="*/ 860035 w 2425352"/>
                <a:gd name="connsiteY0" fmla="*/ 59094 h 2645824"/>
                <a:gd name="connsiteX1" fmla="*/ 293978 w 2425352"/>
                <a:gd name="connsiteY1" fmla="*/ 407437 h 2645824"/>
                <a:gd name="connsiteX2" fmla="*/ 63 w 2425352"/>
                <a:gd name="connsiteY2" fmla="*/ 1017036 h 2645824"/>
                <a:gd name="connsiteX3" fmla="*/ 315749 w 2425352"/>
                <a:gd name="connsiteY3" fmla="*/ 940836 h 2645824"/>
                <a:gd name="connsiteX4" fmla="*/ 925349 w 2425352"/>
                <a:gd name="connsiteY4" fmla="*/ 1136779 h 2645824"/>
                <a:gd name="connsiteX5" fmla="*/ 1230149 w 2425352"/>
                <a:gd name="connsiteY5" fmla="*/ 1800807 h 2645824"/>
                <a:gd name="connsiteX6" fmla="*/ 1132178 w 2425352"/>
                <a:gd name="connsiteY6" fmla="*/ 2268893 h 2645824"/>
                <a:gd name="connsiteX7" fmla="*/ 947120 w 2425352"/>
                <a:gd name="connsiteY7" fmla="*/ 2606350 h 2645824"/>
                <a:gd name="connsiteX8" fmla="*/ 1295463 w 2425352"/>
                <a:gd name="connsiteY8" fmla="*/ 2617236 h 2645824"/>
                <a:gd name="connsiteX9" fmla="*/ 1872406 w 2425352"/>
                <a:gd name="connsiteY9" fmla="*/ 2410408 h 2645824"/>
                <a:gd name="connsiteX10" fmla="*/ 2329606 w 2425352"/>
                <a:gd name="connsiteY10" fmla="*/ 1789921 h 2645824"/>
                <a:gd name="connsiteX11" fmla="*/ 2405806 w 2425352"/>
                <a:gd name="connsiteY11" fmla="*/ 1093237 h 2645824"/>
                <a:gd name="connsiteX12" fmla="*/ 2068349 w 2425352"/>
                <a:gd name="connsiteY12" fmla="*/ 440094 h 2645824"/>
                <a:gd name="connsiteX13" fmla="*/ 1491408 w 2425352"/>
                <a:gd name="connsiteY13" fmla="*/ 26437 h 2645824"/>
                <a:gd name="connsiteX14" fmla="*/ 860035 w 2425352"/>
                <a:gd name="connsiteY14" fmla="*/ 59094 h 2645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425352" h="2645824">
                  <a:moveTo>
                    <a:pt x="860035" y="59094"/>
                  </a:moveTo>
                  <a:cubicBezTo>
                    <a:pt x="573378" y="175208"/>
                    <a:pt x="437307" y="247780"/>
                    <a:pt x="293978" y="407437"/>
                  </a:cubicBezTo>
                  <a:cubicBezTo>
                    <a:pt x="150649" y="567094"/>
                    <a:pt x="-3565" y="928136"/>
                    <a:pt x="63" y="1017036"/>
                  </a:cubicBezTo>
                  <a:cubicBezTo>
                    <a:pt x="3691" y="1105936"/>
                    <a:pt x="161535" y="920879"/>
                    <a:pt x="315749" y="940836"/>
                  </a:cubicBezTo>
                  <a:cubicBezTo>
                    <a:pt x="469963" y="960793"/>
                    <a:pt x="772949" y="993451"/>
                    <a:pt x="925349" y="1136779"/>
                  </a:cubicBezTo>
                  <a:cubicBezTo>
                    <a:pt x="1077749" y="1280107"/>
                    <a:pt x="1195678" y="1612121"/>
                    <a:pt x="1230149" y="1800807"/>
                  </a:cubicBezTo>
                  <a:cubicBezTo>
                    <a:pt x="1264620" y="1989493"/>
                    <a:pt x="1179349" y="2134636"/>
                    <a:pt x="1132178" y="2268893"/>
                  </a:cubicBezTo>
                  <a:cubicBezTo>
                    <a:pt x="1085007" y="2403150"/>
                    <a:pt x="919906" y="2548293"/>
                    <a:pt x="947120" y="2606350"/>
                  </a:cubicBezTo>
                  <a:cubicBezTo>
                    <a:pt x="974334" y="2664407"/>
                    <a:pt x="1141249" y="2649893"/>
                    <a:pt x="1295463" y="2617236"/>
                  </a:cubicBezTo>
                  <a:cubicBezTo>
                    <a:pt x="1449677" y="2584579"/>
                    <a:pt x="1700049" y="2548294"/>
                    <a:pt x="1872406" y="2410408"/>
                  </a:cubicBezTo>
                  <a:cubicBezTo>
                    <a:pt x="2044763" y="2272522"/>
                    <a:pt x="2240706" y="2009450"/>
                    <a:pt x="2329606" y="1789921"/>
                  </a:cubicBezTo>
                  <a:cubicBezTo>
                    <a:pt x="2418506" y="1570392"/>
                    <a:pt x="2449349" y="1318208"/>
                    <a:pt x="2405806" y="1093237"/>
                  </a:cubicBezTo>
                  <a:cubicBezTo>
                    <a:pt x="2362263" y="868266"/>
                    <a:pt x="2220749" y="617894"/>
                    <a:pt x="2068349" y="440094"/>
                  </a:cubicBezTo>
                  <a:cubicBezTo>
                    <a:pt x="1915949" y="262294"/>
                    <a:pt x="1692794" y="89937"/>
                    <a:pt x="1491408" y="26437"/>
                  </a:cubicBezTo>
                  <a:cubicBezTo>
                    <a:pt x="1290022" y="-37063"/>
                    <a:pt x="1008807" y="30065"/>
                    <a:pt x="860035" y="59094"/>
                  </a:cubicBezTo>
                  <a:close/>
                </a:path>
              </a:pathLst>
            </a:custGeom>
            <a:gradFill flip="none" rotWithShape="1">
              <a:gsLst>
                <a:gs pos="41000">
                  <a:srgbClr val="4C2200"/>
                </a:gs>
                <a:gs pos="68000">
                  <a:srgbClr val="CC6600">
                    <a:shade val="67500"/>
                    <a:satMod val="115000"/>
                  </a:srgbClr>
                </a:gs>
                <a:gs pos="86000">
                  <a:srgbClr val="FFC000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037088" y="5453886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Diagrammatic representation</a:t>
            </a:r>
            <a:endParaRPr lang="en-SG" sz="28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732240" y="781523"/>
            <a:ext cx="2437430" cy="4303661"/>
            <a:chOff x="-1488753" y="1759524"/>
            <a:chExt cx="2437430" cy="430366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8" name="Freeform 7"/>
            <p:cNvSpPr/>
            <p:nvPr/>
          </p:nvSpPr>
          <p:spPr>
            <a:xfrm rot="19262263">
              <a:off x="-1488753" y="1759524"/>
              <a:ext cx="1564977" cy="2689669"/>
            </a:xfrm>
            <a:custGeom>
              <a:avLst/>
              <a:gdLst>
                <a:gd name="connsiteX0" fmla="*/ 183831 w 1564977"/>
                <a:gd name="connsiteY0" fmla="*/ 436099 h 2689669"/>
                <a:gd name="connsiteX1" fmla="*/ 240102 w 1564977"/>
                <a:gd name="connsiteY1" fmla="*/ 253219 h 2689669"/>
                <a:gd name="connsiteX2" fmla="*/ 211966 w 1564977"/>
                <a:gd name="connsiteY2" fmla="*/ 225083 h 2689669"/>
                <a:gd name="connsiteX3" fmla="*/ 226034 w 1564977"/>
                <a:gd name="connsiteY3" fmla="*/ 154745 h 2689669"/>
                <a:gd name="connsiteX4" fmla="*/ 310440 w 1564977"/>
                <a:gd name="connsiteY4" fmla="*/ 196948 h 2689669"/>
                <a:gd name="connsiteX5" fmla="*/ 324508 w 1564977"/>
                <a:gd name="connsiteY5" fmla="*/ 281354 h 2689669"/>
                <a:gd name="connsiteX6" fmla="*/ 366711 w 1564977"/>
                <a:gd name="connsiteY6" fmla="*/ 267286 h 2689669"/>
                <a:gd name="connsiteX7" fmla="*/ 380779 w 1564977"/>
                <a:gd name="connsiteY7" fmla="*/ 196948 h 2689669"/>
                <a:gd name="connsiteX8" fmla="*/ 394846 w 1564977"/>
                <a:gd name="connsiteY8" fmla="*/ 154745 h 2689669"/>
                <a:gd name="connsiteX9" fmla="*/ 437050 w 1564977"/>
                <a:gd name="connsiteY9" fmla="*/ 140677 h 2689669"/>
                <a:gd name="connsiteX10" fmla="*/ 451117 w 1564977"/>
                <a:gd name="connsiteY10" fmla="*/ 182880 h 2689669"/>
                <a:gd name="connsiteX11" fmla="*/ 465185 w 1564977"/>
                <a:gd name="connsiteY11" fmla="*/ 253219 h 2689669"/>
                <a:gd name="connsiteX12" fmla="*/ 549591 w 1564977"/>
                <a:gd name="connsiteY12" fmla="*/ 154745 h 2689669"/>
                <a:gd name="connsiteX13" fmla="*/ 563659 w 1564977"/>
                <a:gd name="connsiteY13" fmla="*/ 112542 h 2689669"/>
                <a:gd name="connsiteX14" fmla="*/ 577726 w 1564977"/>
                <a:gd name="connsiteY14" fmla="*/ 42203 h 2689669"/>
                <a:gd name="connsiteX15" fmla="*/ 676200 w 1564977"/>
                <a:gd name="connsiteY15" fmla="*/ 0 h 2689669"/>
                <a:gd name="connsiteX16" fmla="*/ 690268 w 1564977"/>
                <a:gd name="connsiteY16" fmla="*/ 42203 h 2689669"/>
                <a:gd name="connsiteX17" fmla="*/ 648065 w 1564977"/>
                <a:gd name="connsiteY17" fmla="*/ 84406 h 2689669"/>
                <a:gd name="connsiteX18" fmla="*/ 591794 w 1564977"/>
                <a:gd name="connsiteY18" fmla="*/ 154745 h 2689669"/>
                <a:gd name="connsiteX19" fmla="*/ 577726 w 1564977"/>
                <a:gd name="connsiteY19" fmla="*/ 196948 h 2689669"/>
                <a:gd name="connsiteX20" fmla="*/ 563659 w 1564977"/>
                <a:gd name="connsiteY20" fmla="*/ 267286 h 2689669"/>
                <a:gd name="connsiteX21" fmla="*/ 493320 w 1564977"/>
                <a:gd name="connsiteY21" fmla="*/ 337625 h 2689669"/>
                <a:gd name="connsiteX22" fmla="*/ 479253 w 1564977"/>
                <a:gd name="connsiteY22" fmla="*/ 379828 h 2689669"/>
                <a:gd name="connsiteX23" fmla="*/ 451117 w 1564977"/>
                <a:gd name="connsiteY23" fmla="*/ 407963 h 2689669"/>
                <a:gd name="connsiteX24" fmla="*/ 465185 w 1564977"/>
                <a:gd name="connsiteY24" fmla="*/ 478302 h 2689669"/>
                <a:gd name="connsiteX25" fmla="*/ 549591 w 1564977"/>
                <a:gd name="connsiteY25" fmla="*/ 464234 h 2689669"/>
                <a:gd name="connsiteX26" fmla="*/ 591794 w 1564977"/>
                <a:gd name="connsiteY26" fmla="*/ 450166 h 2689669"/>
                <a:gd name="connsiteX27" fmla="*/ 605862 w 1564977"/>
                <a:gd name="connsiteY27" fmla="*/ 492369 h 2689669"/>
                <a:gd name="connsiteX28" fmla="*/ 563659 w 1564977"/>
                <a:gd name="connsiteY28" fmla="*/ 562708 h 2689669"/>
                <a:gd name="connsiteX29" fmla="*/ 549591 w 1564977"/>
                <a:gd name="connsiteY29" fmla="*/ 604911 h 2689669"/>
                <a:gd name="connsiteX30" fmla="*/ 619930 w 1564977"/>
                <a:gd name="connsiteY30" fmla="*/ 590843 h 2689669"/>
                <a:gd name="connsiteX31" fmla="*/ 648065 w 1564977"/>
                <a:gd name="connsiteY31" fmla="*/ 548640 h 2689669"/>
                <a:gd name="connsiteX32" fmla="*/ 690268 w 1564977"/>
                <a:gd name="connsiteY32" fmla="*/ 520505 h 2689669"/>
                <a:gd name="connsiteX33" fmla="*/ 718403 w 1564977"/>
                <a:gd name="connsiteY33" fmla="*/ 436099 h 2689669"/>
                <a:gd name="connsiteX34" fmla="*/ 746539 w 1564977"/>
                <a:gd name="connsiteY34" fmla="*/ 393895 h 2689669"/>
                <a:gd name="connsiteX35" fmla="*/ 802810 w 1564977"/>
                <a:gd name="connsiteY35" fmla="*/ 450166 h 2689669"/>
                <a:gd name="connsiteX36" fmla="*/ 774674 w 1564977"/>
                <a:gd name="connsiteY36" fmla="*/ 534572 h 2689669"/>
                <a:gd name="connsiteX37" fmla="*/ 802810 w 1564977"/>
                <a:gd name="connsiteY37" fmla="*/ 562708 h 2689669"/>
                <a:gd name="connsiteX38" fmla="*/ 873148 w 1564977"/>
                <a:gd name="connsiteY38" fmla="*/ 506437 h 2689669"/>
                <a:gd name="connsiteX39" fmla="*/ 915351 w 1564977"/>
                <a:gd name="connsiteY39" fmla="*/ 478302 h 2689669"/>
                <a:gd name="connsiteX40" fmla="*/ 943486 w 1564977"/>
                <a:gd name="connsiteY40" fmla="*/ 436099 h 2689669"/>
                <a:gd name="connsiteX41" fmla="*/ 985690 w 1564977"/>
                <a:gd name="connsiteY41" fmla="*/ 506437 h 2689669"/>
                <a:gd name="connsiteX42" fmla="*/ 957554 w 1564977"/>
                <a:gd name="connsiteY42" fmla="*/ 562708 h 2689669"/>
                <a:gd name="connsiteX43" fmla="*/ 901283 w 1564977"/>
                <a:gd name="connsiteY43" fmla="*/ 647114 h 2689669"/>
                <a:gd name="connsiteX44" fmla="*/ 873148 w 1564977"/>
                <a:gd name="connsiteY44" fmla="*/ 703385 h 2689669"/>
                <a:gd name="connsiteX45" fmla="*/ 774674 w 1564977"/>
                <a:gd name="connsiteY45" fmla="*/ 731520 h 2689669"/>
                <a:gd name="connsiteX46" fmla="*/ 788742 w 1564977"/>
                <a:gd name="connsiteY46" fmla="*/ 773723 h 2689669"/>
                <a:gd name="connsiteX47" fmla="*/ 887216 w 1564977"/>
                <a:gd name="connsiteY47" fmla="*/ 815926 h 2689669"/>
                <a:gd name="connsiteX48" fmla="*/ 901283 w 1564977"/>
                <a:gd name="connsiteY48" fmla="*/ 872197 h 2689669"/>
                <a:gd name="connsiteX49" fmla="*/ 957554 w 1564977"/>
                <a:gd name="connsiteY49" fmla="*/ 858129 h 2689669"/>
                <a:gd name="connsiteX50" fmla="*/ 1013825 w 1564977"/>
                <a:gd name="connsiteY50" fmla="*/ 787791 h 2689669"/>
                <a:gd name="connsiteX51" fmla="*/ 1084163 w 1564977"/>
                <a:gd name="connsiteY51" fmla="*/ 801859 h 2689669"/>
                <a:gd name="connsiteX52" fmla="*/ 1041960 w 1564977"/>
                <a:gd name="connsiteY52" fmla="*/ 872197 h 2689669"/>
                <a:gd name="connsiteX53" fmla="*/ 1112299 w 1564977"/>
                <a:gd name="connsiteY53" fmla="*/ 942535 h 2689669"/>
                <a:gd name="connsiteX54" fmla="*/ 1154502 w 1564977"/>
                <a:gd name="connsiteY54" fmla="*/ 956603 h 2689669"/>
                <a:gd name="connsiteX55" fmla="*/ 1084163 w 1564977"/>
                <a:gd name="connsiteY55" fmla="*/ 1026942 h 2689669"/>
                <a:gd name="connsiteX56" fmla="*/ 1070096 w 1564977"/>
                <a:gd name="connsiteY56" fmla="*/ 1069145 h 2689669"/>
                <a:gd name="connsiteX57" fmla="*/ 1281111 w 1564977"/>
                <a:gd name="connsiteY57" fmla="*/ 1125415 h 2689669"/>
                <a:gd name="connsiteX58" fmla="*/ 1238908 w 1564977"/>
                <a:gd name="connsiteY58" fmla="*/ 1209822 h 2689669"/>
                <a:gd name="connsiteX59" fmla="*/ 1196705 w 1564977"/>
                <a:gd name="connsiteY59" fmla="*/ 1223889 h 2689669"/>
                <a:gd name="connsiteX60" fmla="*/ 1168570 w 1564977"/>
                <a:gd name="connsiteY60" fmla="*/ 1322363 h 2689669"/>
                <a:gd name="connsiteX61" fmla="*/ 1267043 w 1564977"/>
                <a:gd name="connsiteY61" fmla="*/ 1336431 h 2689669"/>
                <a:gd name="connsiteX62" fmla="*/ 1281111 w 1564977"/>
                <a:gd name="connsiteY62" fmla="*/ 1392702 h 2689669"/>
                <a:gd name="connsiteX63" fmla="*/ 1393653 w 1564977"/>
                <a:gd name="connsiteY63" fmla="*/ 1350499 h 2689669"/>
                <a:gd name="connsiteX64" fmla="*/ 1421788 w 1564977"/>
                <a:gd name="connsiteY64" fmla="*/ 1322363 h 2689669"/>
                <a:gd name="connsiteX65" fmla="*/ 1492126 w 1564977"/>
                <a:gd name="connsiteY65" fmla="*/ 1294228 h 2689669"/>
                <a:gd name="connsiteX66" fmla="*/ 1520262 w 1564977"/>
                <a:gd name="connsiteY66" fmla="*/ 1322363 h 2689669"/>
                <a:gd name="connsiteX67" fmla="*/ 1506194 w 1564977"/>
                <a:gd name="connsiteY67" fmla="*/ 1364566 h 2689669"/>
                <a:gd name="connsiteX68" fmla="*/ 1449923 w 1564977"/>
                <a:gd name="connsiteY68" fmla="*/ 1434905 h 2689669"/>
                <a:gd name="connsiteX69" fmla="*/ 1407720 w 1564977"/>
                <a:gd name="connsiteY69" fmla="*/ 1448972 h 2689669"/>
                <a:gd name="connsiteX70" fmla="*/ 1379585 w 1564977"/>
                <a:gd name="connsiteY70" fmla="*/ 1477108 h 2689669"/>
                <a:gd name="connsiteX71" fmla="*/ 1281111 w 1564977"/>
                <a:gd name="connsiteY71" fmla="*/ 1505243 h 2689669"/>
                <a:gd name="connsiteX72" fmla="*/ 1337382 w 1564977"/>
                <a:gd name="connsiteY72" fmla="*/ 1575582 h 2689669"/>
                <a:gd name="connsiteX73" fmla="*/ 1323314 w 1564977"/>
                <a:gd name="connsiteY73" fmla="*/ 1631852 h 2689669"/>
                <a:gd name="connsiteX74" fmla="*/ 1224840 w 1564977"/>
                <a:gd name="connsiteY74" fmla="*/ 1645920 h 2689669"/>
                <a:gd name="connsiteX75" fmla="*/ 1351450 w 1564977"/>
                <a:gd name="connsiteY75" fmla="*/ 1688123 h 2689669"/>
                <a:gd name="connsiteX76" fmla="*/ 1407720 w 1564977"/>
                <a:gd name="connsiteY76" fmla="*/ 1702191 h 2689669"/>
                <a:gd name="connsiteX77" fmla="*/ 1393653 w 1564977"/>
                <a:gd name="connsiteY77" fmla="*/ 1786597 h 2689669"/>
                <a:gd name="connsiteX78" fmla="*/ 1478059 w 1564977"/>
                <a:gd name="connsiteY78" fmla="*/ 1800665 h 2689669"/>
                <a:gd name="connsiteX79" fmla="*/ 1506194 w 1564977"/>
                <a:gd name="connsiteY79" fmla="*/ 1899139 h 2689669"/>
                <a:gd name="connsiteX80" fmla="*/ 1337382 w 1564977"/>
                <a:gd name="connsiteY80" fmla="*/ 1885071 h 2689669"/>
                <a:gd name="connsiteX81" fmla="*/ 1351450 w 1564977"/>
                <a:gd name="connsiteY81" fmla="*/ 1927274 h 2689669"/>
                <a:gd name="connsiteX82" fmla="*/ 1337382 w 1564977"/>
                <a:gd name="connsiteY82" fmla="*/ 1969477 h 2689669"/>
                <a:gd name="connsiteX83" fmla="*/ 1407720 w 1564977"/>
                <a:gd name="connsiteY83" fmla="*/ 2082019 h 2689669"/>
                <a:gd name="connsiteX84" fmla="*/ 1421788 w 1564977"/>
                <a:gd name="connsiteY84" fmla="*/ 2124222 h 2689669"/>
                <a:gd name="connsiteX85" fmla="*/ 1449923 w 1564977"/>
                <a:gd name="connsiteY85" fmla="*/ 2166425 h 2689669"/>
                <a:gd name="connsiteX86" fmla="*/ 1435856 w 1564977"/>
                <a:gd name="connsiteY86" fmla="*/ 2208628 h 2689669"/>
                <a:gd name="connsiteX87" fmla="*/ 1365517 w 1564977"/>
                <a:gd name="connsiteY87" fmla="*/ 2152357 h 2689669"/>
                <a:gd name="connsiteX88" fmla="*/ 1309246 w 1564977"/>
                <a:gd name="connsiteY88" fmla="*/ 2166425 h 2689669"/>
                <a:gd name="connsiteX89" fmla="*/ 1379585 w 1564977"/>
                <a:gd name="connsiteY89" fmla="*/ 2236763 h 2689669"/>
                <a:gd name="connsiteX90" fmla="*/ 1407720 w 1564977"/>
                <a:gd name="connsiteY90" fmla="*/ 2264899 h 2689669"/>
                <a:gd name="connsiteX91" fmla="*/ 1281111 w 1564977"/>
                <a:gd name="connsiteY91" fmla="*/ 2335237 h 2689669"/>
                <a:gd name="connsiteX92" fmla="*/ 1295179 w 1564977"/>
                <a:gd name="connsiteY92" fmla="*/ 2391508 h 2689669"/>
                <a:gd name="connsiteX93" fmla="*/ 1351450 w 1564977"/>
                <a:gd name="connsiteY93" fmla="*/ 2419643 h 2689669"/>
                <a:gd name="connsiteX94" fmla="*/ 1506194 w 1564977"/>
                <a:gd name="connsiteY94" fmla="*/ 2447779 h 2689669"/>
                <a:gd name="connsiteX95" fmla="*/ 1548397 w 1564977"/>
                <a:gd name="connsiteY95" fmla="*/ 2461846 h 2689669"/>
                <a:gd name="connsiteX96" fmla="*/ 1562465 w 1564977"/>
                <a:gd name="connsiteY96" fmla="*/ 2504049 h 2689669"/>
                <a:gd name="connsiteX97" fmla="*/ 1435856 w 1564977"/>
                <a:gd name="connsiteY97" fmla="*/ 2546252 h 2689669"/>
                <a:gd name="connsiteX98" fmla="*/ 1492126 w 1564977"/>
                <a:gd name="connsiteY98" fmla="*/ 2616591 h 2689669"/>
                <a:gd name="connsiteX99" fmla="*/ 1506194 w 1564977"/>
                <a:gd name="connsiteY99" fmla="*/ 2658794 h 2689669"/>
                <a:gd name="connsiteX100" fmla="*/ 1463991 w 1564977"/>
                <a:gd name="connsiteY100" fmla="*/ 2686929 h 2689669"/>
                <a:gd name="connsiteX101" fmla="*/ 1337382 w 1564977"/>
                <a:gd name="connsiteY101" fmla="*/ 2630659 h 2689669"/>
                <a:gd name="connsiteX102" fmla="*/ 1323314 w 1564977"/>
                <a:gd name="connsiteY102" fmla="*/ 2588455 h 2689669"/>
                <a:gd name="connsiteX103" fmla="*/ 1281111 w 1564977"/>
                <a:gd name="connsiteY103" fmla="*/ 2560320 h 2689669"/>
                <a:gd name="connsiteX104" fmla="*/ 1238908 w 1564977"/>
                <a:gd name="connsiteY104" fmla="*/ 2588455 h 2689669"/>
                <a:gd name="connsiteX105" fmla="*/ 1182637 w 1564977"/>
                <a:gd name="connsiteY105" fmla="*/ 2644726 h 2689669"/>
                <a:gd name="connsiteX106" fmla="*/ 1140434 w 1564977"/>
                <a:gd name="connsiteY106" fmla="*/ 2504049 h 2689669"/>
                <a:gd name="connsiteX107" fmla="*/ 1126366 w 1564977"/>
                <a:gd name="connsiteY107" fmla="*/ 1997612 h 2689669"/>
                <a:gd name="connsiteX108" fmla="*/ 1098231 w 1564977"/>
                <a:gd name="connsiteY108" fmla="*/ 1885071 h 2689669"/>
                <a:gd name="connsiteX109" fmla="*/ 1084163 w 1564977"/>
                <a:gd name="connsiteY109" fmla="*/ 1814732 h 2689669"/>
                <a:gd name="connsiteX110" fmla="*/ 1070096 w 1564977"/>
                <a:gd name="connsiteY110" fmla="*/ 1772529 h 2689669"/>
                <a:gd name="connsiteX111" fmla="*/ 1041960 w 1564977"/>
                <a:gd name="connsiteY111" fmla="*/ 1617785 h 2689669"/>
                <a:gd name="connsiteX112" fmla="*/ 999757 w 1564977"/>
                <a:gd name="connsiteY112" fmla="*/ 1491175 h 2689669"/>
                <a:gd name="connsiteX113" fmla="*/ 985690 w 1564977"/>
                <a:gd name="connsiteY113" fmla="*/ 1448972 h 2689669"/>
                <a:gd name="connsiteX114" fmla="*/ 971622 w 1564977"/>
                <a:gd name="connsiteY114" fmla="*/ 1392702 h 2689669"/>
                <a:gd name="connsiteX115" fmla="*/ 943486 w 1564977"/>
                <a:gd name="connsiteY115" fmla="*/ 1308295 h 2689669"/>
                <a:gd name="connsiteX116" fmla="*/ 929419 w 1564977"/>
                <a:gd name="connsiteY116" fmla="*/ 1252025 h 2689669"/>
                <a:gd name="connsiteX117" fmla="*/ 859080 w 1564977"/>
                <a:gd name="connsiteY117" fmla="*/ 1209822 h 2689669"/>
                <a:gd name="connsiteX118" fmla="*/ 830945 w 1564977"/>
                <a:gd name="connsiteY118" fmla="*/ 1181686 h 2689669"/>
                <a:gd name="connsiteX119" fmla="*/ 788742 w 1564977"/>
                <a:gd name="connsiteY119" fmla="*/ 1153551 h 2689669"/>
                <a:gd name="connsiteX120" fmla="*/ 718403 w 1564977"/>
                <a:gd name="connsiteY120" fmla="*/ 1083212 h 2689669"/>
                <a:gd name="connsiteX121" fmla="*/ 690268 w 1564977"/>
                <a:gd name="connsiteY121" fmla="*/ 1041009 h 2689669"/>
                <a:gd name="connsiteX122" fmla="*/ 676200 w 1564977"/>
                <a:gd name="connsiteY122" fmla="*/ 998806 h 2689669"/>
                <a:gd name="connsiteX123" fmla="*/ 619930 w 1564977"/>
                <a:gd name="connsiteY123" fmla="*/ 928468 h 2689669"/>
                <a:gd name="connsiteX124" fmla="*/ 605862 w 1564977"/>
                <a:gd name="connsiteY124" fmla="*/ 886265 h 2689669"/>
                <a:gd name="connsiteX125" fmla="*/ 577726 w 1564977"/>
                <a:gd name="connsiteY125" fmla="*/ 858129 h 2689669"/>
                <a:gd name="connsiteX126" fmla="*/ 535523 w 1564977"/>
                <a:gd name="connsiteY126" fmla="*/ 801859 h 2689669"/>
                <a:gd name="connsiteX127" fmla="*/ 479253 w 1564977"/>
                <a:gd name="connsiteY127" fmla="*/ 717452 h 2689669"/>
                <a:gd name="connsiteX128" fmla="*/ 451117 w 1564977"/>
                <a:gd name="connsiteY128" fmla="*/ 689317 h 2689669"/>
                <a:gd name="connsiteX129" fmla="*/ 380779 w 1564977"/>
                <a:gd name="connsiteY129" fmla="*/ 618979 h 2689669"/>
                <a:gd name="connsiteX130" fmla="*/ 197899 w 1564977"/>
                <a:gd name="connsiteY130" fmla="*/ 604911 h 2689669"/>
                <a:gd name="connsiteX131" fmla="*/ 127560 w 1564977"/>
                <a:gd name="connsiteY131" fmla="*/ 562708 h 2689669"/>
                <a:gd name="connsiteX132" fmla="*/ 57222 w 1564977"/>
                <a:gd name="connsiteY132" fmla="*/ 520505 h 2689669"/>
                <a:gd name="connsiteX133" fmla="*/ 951 w 1564977"/>
                <a:gd name="connsiteY133" fmla="*/ 450166 h 2689669"/>
                <a:gd name="connsiteX134" fmla="*/ 15019 w 1564977"/>
                <a:gd name="connsiteY134" fmla="*/ 379828 h 2689669"/>
                <a:gd name="connsiteX135" fmla="*/ 57222 w 1564977"/>
                <a:gd name="connsiteY135" fmla="*/ 365760 h 2689669"/>
                <a:gd name="connsiteX136" fmla="*/ 113493 w 1564977"/>
                <a:gd name="connsiteY136" fmla="*/ 351692 h 2689669"/>
                <a:gd name="connsiteX137" fmla="*/ 85357 w 1564977"/>
                <a:gd name="connsiteY137" fmla="*/ 323557 h 2689669"/>
                <a:gd name="connsiteX138" fmla="*/ 71290 w 1564977"/>
                <a:gd name="connsiteY138" fmla="*/ 267286 h 2689669"/>
                <a:gd name="connsiteX139" fmla="*/ 183831 w 1564977"/>
                <a:gd name="connsiteY139" fmla="*/ 323557 h 2689669"/>
                <a:gd name="connsiteX140" fmla="*/ 197899 w 1564977"/>
                <a:gd name="connsiteY140" fmla="*/ 365760 h 2689669"/>
                <a:gd name="connsiteX141" fmla="*/ 183831 w 1564977"/>
                <a:gd name="connsiteY141" fmla="*/ 436099 h 2689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</a:cxnLst>
              <a:rect l="l" t="t" r="r" b="b"/>
              <a:pathLst>
                <a:path w="1564977" h="2689669">
                  <a:moveTo>
                    <a:pt x="183831" y="436099"/>
                  </a:moveTo>
                  <a:cubicBezTo>
                    <a:pt x="190865" y="417342"/>
                    <a:pt x="277680" y="365951"/>
                    <a:pt x="240102" y="253219"/>
                  </a:cubicBezTo>
                  <a:cubicBezTo>
                    <a:pt x="235908" y="240636"/>
                    <a:pt x="221345" y="234462"/>
                    <a:pt x="211966" y="225083"/>
                  </a:cubicBezTo>
                  <a:cubicBezTo>
                    <a:pt x="216655" y="201637"/>
                    <a:pt x="207363" y="169682"/>
                    <a:pt x="226034" y="154745"/>
                  </a:cubicBezTo>
                  <a:cubicBezTo>
                    <a:pt x="254843" y="131698"/>
                    <a:pt x="296300" y="182807"/>
                    <a:pt x="310440" y="196948"/>
                  </a:cubicBezTo>
                  <a:cubicBezTo>
                    <a:pt x="315129" y="225083"/>
                    <a:pt x="306689" y="259081"/>
                    <a:pt x="324508" y="281354"/>
                  </a:cubicBezTo>
                  <a:cubicBezTo>
                    <a:pt x="333771" y="292933"/>
                    <a:pt x="358486" y="279624"/>
                    <a:pt x="366711" y="267286"/>
                  </a:cubicBezTo>
                  <a:cubicBezTo>
                    <a:pt x="379974" y="247391"/>
                    <a:pt x="374980" y="220144"/>
                    <a:pt x="380779" y="196948"/>
                  </a:cubicBezTo>
                  <a:cubicBezTo>
                    <a:pt x="384375" y="182562"/>
                    <a:pt x="384361" y="165230"/>
                    <a:pt x="394846" y="154745"/>
                  </a:cubicBezTo>
                  <a:cubicBezTo>
                    <a:pt x="405332" y="144259"/>
                    <a:pt x="422982" y="145366"/>
                    <a:pt x="437050" y="140677"/>
                  </a:cubicBezTo>
                  <a:cubicBezTo>
                    <a:pt x="441739" y="154745"/>
                    <a:pt x="451117" y="168051"/>
                    <a:pt x="451117" y="182880"/>
                  </a:cubicBezTo>
                  <a:cubicBezTo>
                    <a:pt x="451117" y="255927"/>
                    <a:pt x="410231" y="198264"/>
                    <a:pt x="465185" y="253219"/>
                  </a:cubicBezTo>
                  <a:cubicBezTo>
                    <a:pt x="499798" y="218606"/>
                    <a:pt x="528166" y="197596"/>
                    <a:pt x="549591" y="154745"/>
                  </a:cubicBezTo>
                  <a:cubicBezTo>
                    <a:pt x="556223" y="141482"/>
                    <a:pt x="560063" y="126928"/>
                    <a:pt x="563659" y="112542"/>
                  </a:cubicBezTo>
                  <a:cubicBezTo>
                    <a:pt x="569458" y="89345"/>
                    <a:pt x="563828" y="61660"/>
                    <a:pt x="577726" y="42203"/>
                  </a:cubicBezTo>
                  <a:cubicBezTo>
                    <a:pt x="588590" y="26994"/>
                    <a:pt x="655589" y="6871"/>
                    <a:pt x="676200" y="0"/>
                  </a:cubicBezTo>
                  <a:cubicBezTo>
                    <a:pt x="680889" y="14068"/>
                    <a:pt x="694957" y="28135"/>
                    <a:pt x="690268" y="42203"/>
                  </a:cubicBezTo>
                  <a:cubicBezTo>
                    <a:pt x="683977" y="61077"/>
                    <a:pt x="660801" y="69122"/>
                    <a:pt x="648065" y="84406"/>
                  </a:cubicBezTo>
                  <a:cubicBezTo>
                    <a:pt x="559334" y="190884"/>
                    <a:pt x="673650" y="72889"/>
                    <a:pt x="591794" y="154745"/>
                  </a:cubicBezTo>
                  <a:cubicBezTo>
                    <a:pt x="587105" y="168813"/>
                    <a:pt x="581322" y="182562"/>
                    <a:pt x="577726" y="196948"/>
                  </a:cubicBezTo>
                  <a:cubicBezTo>
                    <a:pt x="571927" y="220144"/>
                    <a:pt x="575961" y="246783"/>
                    <a:pt x="563659" y="267286"/>
                  </a:cubicBezTo>
                  <a:cubicBezTo>
                    <a:pt x="546599" y="295719"/>
                    <a:pt x="493320" y="337625"/>
                    <a:pt x="493320" y="337625"/>
                  </a:cubicBezTo>
                  <a:cubicBezTo>
                    <a:pt x="488631" y="351693"/>
                    <a:pt x="486882" y="367113"/>
                    <a:pt x="479253" y="379828"/>
                  </a:cubicBezTo>
                  <a:cubicBezTo>
                    <a:pt x="472429" y="391201"/>
                    <a:pt x="452993" y="394833"/>
                    <a:pt x="451117" y="407963"/>
                  </a:cubicBezTo>
                  <a:cubicBezTo>
                    <a:pt x="447735" y="431633"/>
                    <a:pt x="460496" y="454856"/>
                    <a:pt x="465185" y="478302"/>
                  </a:cubicBezTo>
                  <a:cubicBezTo>
                    <a:pt x="493320" y="473613"/>
                    <a:pt x="521747" y="470422"/>
                    <a:pt x="549591" y="464234"/>
                  </a:cubicBezTo>
                  <a:cubicBezTo>
                    <a:pt x="564067" y="461017"/>
                    <a:pt x="578531" y="443535"/>
                    <a:pt x="591794" y="450166"/>
                  </a:cubicBezTo>
                  <a:cubicBezTo>
                    <a:pt x="605057" y="456797"/>
                    <a:pt x="601173" y="478301"/>
                    <a:pt x="605862" y="492369"/>
                  </a:cubicBezTo>
                  <a:cubicBezTo>
                    <a:pt x="566010" y="611923"/>
                    <a:pt x="621590" y="466155"/>
                    <a:pt x="563659" y="562708"/>
                  </a:cubicBezTo>
                  <a:cubicBezTo>
                    <a:pt x="556030" y="575424"/>
                    <a:pt x="536328" y="598280"/>
                    <a:pt x="549591" y="604911"/>
                  </a:cubicBezTo>
                  <a:cubicBezTo>
                    <a:pt x="570977" y="615604"/>
                    <a:pt x="596484" y="595532"/>
                    <a:pt x="619930" y="590843"/>
                  </a:cubicBezTo>
                  <a:cubicBezTo>
                    <a:pt x="629308" y="576775"/>
                    <a:pt x="636110" y="560595"/>
                    <a:pt x="648065" y="548640"/>
                  </a:cubicBezTo>
                  <a:cubicBezTo>
                    <a:pt x="660020" y="536685"/>
                    <a:pt x="681307" y="534842"/>
                    <a:pt x="690268" y="520505"/>
                  </a:cubicBezTo>
                  <a:cubicBezTo>
                    <a:pt x="705986" y="495356"/>
                    <a:pt x="701952" y="460775"/>
                    <a:pt x="718403" y="436099"/>
                  </a:cubicBezTo>
                  <a:lnTo>
                    <a:pt x="746539" y="393895"/>
                  </a:lnTo>
                  <a:cubicBezTo>
                    <a:pt x="778693" y="404613"/>
                    <a:pt x="808169" y="401934"/>
                    <a:pt x="802810" y="450166"/>
                  </a:cubicBezTo>
                  <a:cubicBezTo>
                    <a:pt x="799535" y="479642"/>
                    <a:pt x="774674" y="534572"/>
                    <a:pt x="774674" y="534572"/>
                  </a:cubicBezTo>
                  <a:cubicBezTo>
                    <a:pt x="784053" y="543951"/>
                    <a:pt x="789727" y="560527"/>
                    <a:pt x="802810" y="562708"/>
                  </a:cubicBezTo>
                  <a:cubicBezTo>
                    <a:pt x="885188" y="576438"/>
                    <a:pt x="843975" y="542903"/>
                    <a:pt x="873148" y="506437"/>
                  </a:cubicBezTo>
                  <a:cubicBezTo>
                    <a:pt x="883710" y="493235"/>
                    <a:pt x="901283" y="487680"/>
                    <a:pt x="915351" y="478302"/>
                  </a:cubicBezTo>
                  <a:cubicBezTo>
                    <a:pt x="924729" y="464234"/>
                    <a:pt x="927084" y="440200"/>
                    <a:pt x="943486" y="436099"/>
                  </a:cubicBezTo>
                  <a:cubicBezTo>
                    <a:pt x="967253" y="430157"/>
                    <a:pt x="984035" y="501473"/>
                    <a:pt x="985690" y="506437"/>
                  </a:cubicBezTo>
                  <a:cubicBezTo>
                    <a:pt x="976311" y="525194"/>
                    <a:pt x="968344" y="544726"/>
                    <a:pt x="957554" y="562708"/>
                  </a:cubicBezTo>
                  <a:cubicBezTo>
                    <a:pt x="940156" y="591704"/>
                    <a:pt x="916405" y="616869"/>
                    <a:pt x="901283" y="647114"/>
                  </a:cubicBezTo>
                  <a:cubicBezTo>
                    <a:pt x="891905" y="665871"/>
                    <a:pt x="887977" y="688556"/>
                    <a:pt x="873148" y="703385"/>
                  </a:cubicBezTo>
                  <a:cubicBezTo>
                    <a:pt x="866422" y="710111"/>
                    <a:pt x="775158" y="731399"/>
                    <a:pt x="774674" y="731520"/>
                  </a:cubicBezTo>
                  <a:cubicBezTo>
                    <a:pt x="779363" y="745588"/>
                    <a:pt x="779479" y="762144"/>
                    <a:pt x="788742" y="773723"/>
                  </a:cubicBezTo>
                  <a:cubicBezTo>
                    <a:pt x="813031" y="804084"/>
                    <a:pt x="853424" y="807478"/>
                    <a:pt x="887216" y="815926"/>
                  </a:cubicBezTo>
                  <a:cubicBezTo>
                    <a:pt x="891905" y="834683"/>
                    <a:pt x="884704" y="862250"/>
                    <a:pt x="901283" y="872197"/>
                  </a:cubicBezTo>
                  <a:cubicBezTo>
                    <a:pt x="917862" y="882144"/>
                    <a:pt x="940261" y="866775"/>
                    <a:pt x="957554" y="858129"/>
                  </a:cubicBezTo>
                  <a:cubicBezTo>
                    <a:pt x="977601" y="848105"/>
                    <a:pt x="1003884" y="802703"/>
                    <a:pt x="1013825" y="787791"/>
                  </a:cubicBezTo>
                  <a:cubicBezTo>
                    <a:pt x="1037271" y="792480"/>
                    <a:pt x="1067256" y="784952"/>
                    <a:pt x="1084163" y="801859"/>
                  </a:cubicBezTo>
                  <a:cubicBezTo>
                    <a:pt x="1102426" y="820122"/>
                    <a:pt x="1047913" y="866244"/>
                    <a:pt x="1041960" y="872197"/>
                  </a:cubicBezTo>
                  <a:cubicBezTo>
                    <a:pt x="1003340" y="988059"/>
                    <a:pt x="984466" y="960797"/>
                    <a:pt x="1112299" y="942535"/>
                  </a:cubicBezTo>
                  <a:cubicBezTo>
                    <a:pt x="1126367" y="947224"/>
                    <a:pt x="1151594" y="942062"/>
                    <a:pt x="1154502" y="956603"/>
                  </a:cubicBezTo>
                  <a:cubicBezTo>
                    <a:pt x="1165366" y="1010926"/>
                    <a:pt x="1113995" y="1016998"/>
                    <a:pt x="1084163" y="1026942"/>
                  </a:cubicBezTo>
                  <a:cubicBezTo>
                    <a:pt x="1079474" y="1041010"/>
                    <a:pt x="1070096" y="1054316"/>
                    <a:pt x="1070096" y="1069145"/>
                  </a:cubicBezTo>
                  <a:cubicBezTo>
                    <a:pt x="1070096" y="1171296"/>
                    <a:pt x="1224183" y="1121349"/>
                    <a:pt x="1281111" y="1125415"/>
                  </a:cubicBezTo>
                  <a:cubicBezTo>
                    <a:pt x="1270997" y="1165872"/>
                    <a:pt x="1275795" y="1187690"/>
                    <a:pt x="1238908" y="1209822"/>
                  </a:cubicBezTo>
                  <a:cubicBezTo>
                    <a:pt x="1226193" y="1217451"/>
                    <a:pt x="1210773" y="1219200"/>
                    <a:pt x="1196705" y="1223889"/>
                  </a:cubicBezTo>
                  <a:cubicBezTo>
                    <a:pt x="1171483" y="1240704"/>
                    <a:pt x="1099037" y="1270213"/>
                    <a:pt x="1168570" y="1322363"/>
                  </a:cubicBezTo>
                  <a:cubicBezTo>
                    <a:pt x="1195096" y="1342258"/>
                    <a:pt x="1234219" y="1331742"/>
                    <a:pt x="1267043" y="1336431"/>
                  </a:cubicBezTo>
                  <a:cubicBezTo>
                    <a:pt x="1271732" y="1355188"/>
                    <a:pt x="1263818" y="1384056"/>
                    <a:pt x="1281111" y="1392702"/>
                  </a:cubicBezTo>
                  <a:cubicBezTo>
                    <a:pt x="1312219" y="1408256"/>
                    <a:pt x="1371018" y="1368607"/>
                    <a:pt x="1393653" y="1350499"/>
                  </a:cubicBezTo>
                  <a:cubicBezTo>
                    <a:pt x="1404010" y="1342213"/>
                    <a:pt x="1410272" y="1328943"/>
                    <a:pt x="1421788" y="1322363"/>
                  </a:cubicBezTo>
                  <a:cubicBezTo>
                    <a:pt x="1443713" y="1309834"/>
                    <a:pt x="1468680" y="1303606"/>
                    <a:pt x="1492126" y="1294228"/>
                  </a:cubicBezTo>
                  <a:cubicBezTo>
                    <a:pt x="1501505" y="1303606"/>
                    <a:pt x="1517661" y="1309357"/>
                    <a:pt x="1520262" y="1322363"/>
                  </a:cubicBezTo>
                  <a:cubicBezTo>
                    <a:pt x="1523170" y="1336904"/>
                    <a:pt x="1512826" y="1351303"/>
                    <a:pt x="1506194" y="1364566"/>
                  </a:cubicBezTo>
                  <a:cubicBezTo>
                    <a:pt x="1497979" y="1380997"/>
                    <a:pt x="1468616" y="1423689"/>
                    <a:pt x="1449923" y="1434905"/>
                  </a:cubicBezTo>
                  <a:cubicBezTo>
                    <a:pt x="1437208" y="1442534"/>
                    <a:pt x="1421788" y="1444283"/>
                    <a:pt x="1407720" y="1448972"/>
                  </a:cubicBezTo>
                  <a:cubicBezTo>
                    <a:pt x="1398342" y="1458351"/>
                    <a:pt x="1392509" y="1474126"/>
                    <a:pt x="1379585" y="1477108"/>
                  </a:cubicBezTo>
                  <a:cubicBezTo>
                    <a:pt x="1256204" y="1505580"/>
                    <a:pt x="1155696" y="1473889"/>
                    <a:pt x="1281111" y="1505243"/>
                  </a:cubicBezTo>
                  <a:cubicBezTo>
                    <a:pt x="1295678" y="1519811"/>
                    <a:pt x="1334425" y="1554880"/>
                    <a:pt x="1337382" y="1575582"/>
                  </a:cubicBezTo>
                  <a:cubicBezTo>
                    <a:pt x="1340116" y="1594722"/>
                    <a:pt x="1339709" y="1621605"/>
                    <a:pt x="1323314" y="1631852"/>
                  </a:cubicBezTo>
                  <a:cubicBezTo>
                    <a:pt x="1295196" y="1649426"/>
                    <a:pt x="1257665" y="1641231"/>
                    <a:pt x="1224840" y="1645920"/>
                  </a:cubicBezTo>
                  <a:cubicBezTo>
                    <a:pt x="1298018" y="1719098"/>
                    <a:pt x="1255100" y="1707393"/>
                    <a:pt x="1351450" y="1688123"/>
                  </a:cubicBezTo>
                  <a:cubicBezTo>
                    <a:pt x="1370207" y="1692812"/>
                    <a:pt x="1399074" y="1684898"/>
                    <a:pt x="1407720" y="1702191"/>
                  </a:cubicBezTo>
                  <a:cubicBezTo>
                    <a:pt x="1422813" y="1732377"/>
                    <a:pt x="1329111" y="1749716"/>
                    <a:pt x="1393653" y="1786597"/>
                  </a:cubicBezTo>
                  <a:cubicBezTo>
                    <a:pt x="1418418" y="1800749"/>
                    <a:pt x="1449924" y="1795976"/>
                    <a:pt x="1478059" y="1800665"/>
                  </a:cubicBezTo>
                  <a:cubicBezTo>
                    <a:pt x="1480962" y="1802600"/>
                    <a:pt x="1607294" y="1868031"/>
                    <a:pt x="1506194" y="1899139"/>
                  </a:cubicBezTo>
                  <a:cubicBezTo>
                    <a:pt x="1452225" y="1915745"/>
                    <a:pt x="1393653" y="1889760"/>
                    <a:pt x="1337382" y="1885071"/>
                  </a:cubicBezTo>
                  <a:cubicBezTo>
                    <a:pt x="1271537" y="1950914"/>
                    <a:pt x="1327100" y="1878576"/>
                    <a:pt x="1351450" y="1927274"/>
                  </a:cubicBezTo>
                  <a:cubicBezTo>
                    <a:pt x="1358082" y="1940537"/>
                    <a:pt x="1342071" y="1955409"/>
                    <a:pt x="1337382" y="1969477"/>
                  </a:cubicBezTo>
                  <a:cubicBezTo>
                    <a:pt x="1366022" y="2141310"/>
                    <a:pt x="1317760" y="1992057"/>
                    <a:pt x="1407720" y="2082019"/>
                  </a:cubicBezTo>
                  <a:cubicBezTo>
                    <a:pt x="1418205" y="2092505"/>
                    <a:pt x="1415156" y="2110959"/>
                    <a:pt x="1421788" y="2124222"/>
                  </a:cubicBezTo>
                  <a:cubicBezTo>
                    <a:pt x="1429349" y="2139344"/>
                    <a:pt x="1440545" y="2152357"/>
                    <a:pt x="1449923" y="2166425"/>
                  </a:cubicBezTo>
                  <a:cubicBezTo>
                    <a:pt x="1445234" y="2180493"/>
                    <a:pt x="1450242" y="2205032"/>
                    <a:pt x="1435856" y="2208628"/>
                  </a:cubicBezTo>
                  <a:cubicBezTo>
                    <a:pt x="1421661" y="2212177"/>
                    <a:pt x="1374980" y="2161820"/>
                    <a:pt x="1365517" y="2152357"/>
                  </a:cubicBezTo>
                  <a:cubicBezTo>
                    <a:pt x="1346760" y="2157046"/>
                    <a:pt x="1316427" y="2148474"/>
                    <a:pt x="1309246" y="2166425"/>
                  </a:cubicBezTo>
                  <a:cubicBezTo>
                    <a:pt x="1288796" y="2217552"/>
                    <a:pt x="1356533" y="2229079"/>
                    <a:pt x="1379585" y="2236763"/>
                  </a:cubicBezTo>
                  <a:cubicBezTo>
                    <a:pt x="1388963" y="2246142"/>
                    <a:pt x="1405539" y="2251816"/>
                    <a:pt x="1407720" y="2264899"/>
                  </a:cubicBezTo>
                  <a:cubicBezTo>
                    <a:pt x="1422421" y="2353104"/>
                    <a:pt x="1338654" y="2328044"/>
                    <a:pt x="1281111" y="2335237"/>
                  </a:cubicBezTo>
                  <a:cubicBezTo>
                    <a:pt x="1285800" y="2353994"/>
                    <a:pt x="1282801" y="2376655"/>
                    <a:pt x="1295179" y="2391508"/>
                  </a:cubicBezTo>
                  <a:cubicBezTo>
                    <a:pt x="1308604" y="2407618"/>
                    <a:pt x="1332175" y="2411382"/>
                    <a:pt x="1351450" y="2419643"/>
                  </a:cubicBezTo>
                  <a:cubicBezTo>
                    <a:pt x="1405028" y="2442605"/>
                    <a:pt x="1441376" y="2439677"/>
                    <a:pt x="1506194" y="2447779"/>
                  </a:cubicBezTo>
                  <a:cubicBezTo>
                    <a:pt x="1520262" y="2452468"/>
                    <a:pt x="1537912" y="2451361"/>
                    <a:pt x="1548397" y="2461846"/>
                  </a:cubicBezTo>
                  <a:cubicBezTo>
                    <a:pt x="1558883" y="2472331"/>
                    <a:pt x="1570094" y="2491333"/>
                    <a:pt x="1562465" y="2504049"/>
                  </a:cubicBezTo>
                  <a:cubicBezTo>
                    <a:pt x="1546580" y="2530524"/>
                    <a:pt x="1456328" y="2542158"/>
                    <a:pt x="1435856" y="2546252"/>
                  </a:cubicBezTo>
                  <a:cubicBezTo>
                    <a:pt x="1462025" y="2572422"/>
                    <a:pt x="1474380" y="2581099"/>
                    <a:pt x="1492126" y="2616591"/>
                  </a:cubicBezTo>
                  <a:cubicBezTo>
                    <a:pt x="1498758" y="2629854"/>
                    <a:pt x="1501505" y="2644726"/>
                    <a:pt x="1506194" y="2658794"/>
                  </a:cubicBezTo>
                  <a:cubicBezTo>
                    <a:pt x="1492126" y="2668172"/>
                    <a:pt x="1480814" y="2685247"/>
                    <a:pt x="1463991" y="2686929"/>
                  </a:cubicBezTo>
                  <a:cubicBezTo>
                    <a:pt x="1383829" y="2694945"/>
                    <a:pt x="1366038" y="2687972"/>
                    <a:pt x="1337382" y="2630659"/>
                  </a:cubicBezTo>
                  <a:cubicBezTo>
                    <a:pt x="1330750" y="2617396"/>
                    <a:pt x="1332578" y="2600034"/>
                    <a:pt x="1323314" y="2588455"/>
                  </a:cubicBezTo>
                  <a:cubicBezTo>
                    <a:pt x="1312752" y="2575253"/>
                    <a:pt x="1295179" y="2569698"/>
                    <a:pt x="1281111" y="2560320"/>
                  </a:cubicBezTo>
                  <a:cubicBezTo>
                    <a:pt x="1267043" y="2569698"/>
                    <a:pt x="1247296" y="2573775"/>
                    <a:pt x="1238908" y="2588455"/>
                  </a:cubicBezTo>
                  <a:cubicBezTo>
                    <a:pt x="1195450" y="2664507"/>
                    <a:pt x="1263947" y="2671830"/>
                    <a:pt x="1182637" y="2644726"/>
                  </a:cubicBezTo>
                  <a:cubicBezTo>
                    <a:pt x="1148388" y="2541978"/>
                    <a:pt x="1161695" y="2589092"/>
                    <a:pt x="1140434" y="2504049"/>
                  </a:cubicBezTo>
                  <a:cubicBezTo>
                    <a:pt x="1135745" y="2335237"/>
                    <a:pt x="1134594" y="2166289"/>
                    <a:pt x="1126366" y="1997612"/>
                  </a:cubicBezTo>
                  <a:cubicBezTo>
                    <a:pt x="1123223" y="1933186"/>
                    <a:pt x="1111282" y="1937273"/>
                    <a:pt x="1098231" y="1885071"/>
                  </a:cubicBezTo>
                  <a:cubicBezTo>
                    <a:pt x="1092432" y="1861874"/>
                    <a:pt x="1089962" y="1837929"/>
                    <a:pt x="1084163" y="1814732"/>
                  </a:cubicBezTo>
                  <a:cubicBezTo>
                    <a:pt x="1080567" y="1800346"/>
                    <a:pt x="1073313" y="1787004"/>
                    <a:pt x="1070096" y="1772529"/>
                  </a:cubicBezTo>
                  <a:cubicBezTo>
                    <a:pt x="1057228" y="1714622"/>
                    <a:pt x="1057321" y="1674109"/>
                    <a:pt x="1041960" y="1617785"/>
                  </a:cubicBezTo>
                  <a:cubicBezTo>
                    <a:pt x="1041957" y="1617773"/>
                    <a:pt x="1006793" y="1512282"/>
                    <a:pt x="999757" y="1491175"/>
                  </a:cubicBezTo>
                  <a:cubicBezTo>
                    <a:pt x="995068" y="1477107"/>
                    <a:pt x="989287" y="1463358"/>
                    <a:pt x="985690" y="1448972"/>
                  </a:cubicBezTo>
                  <a:cubicBezTo>
                    <a:pt x="981001" y="1430215"/>
                    <a:pt x="977178" y="1411221"/>
                    <a:pt x="971622" y="1392702"/>
                  </a:cubicBezTo>
                  <a:cubicBezTo>
                    <a:pt x="963100" y="1364295"/>
                    <a:pt x="950679" y="1337067"/>
                    <a:pt x="943486" y="1308295"/>
                  </a:cubicBezTo>
                  <a:cubicBezTo>
                    <a:pt x="938797" y="1289538"/>
                    <a:pt x="938065" y="1269318"/>
                    <a:pt x="929419" y="1252025"/>
                  </a:cubicBezTo>
                  <a:cubicBezTo>
                    <a:pt x="913970" y="1221127"/>
                    <a:pt x="887959" y="1219448"/>
                    <a:pt x="859080" y="1209822"/>
                  </a:cubicBezTo>
                  <a:cubicBezTo>
                    <a:pt x="849702" y="1200443"/>
                    <a:pt x="841302" y="1189972"/>
                    <a:pt x="830945" y="1181686"/>
                  </a:cubicBezTo>
                  <a:cubicBezTo>
                    <a:pt x="817743" y="1171124"/>
                    <a:pt x="800697" y="1165506"/>
                    <a:pt x="788742" y="1153551"/>
                  </a:cubicBezTo>
                  <a:cubicBezTo>
                    <a:pt x="694953" y="1059763"/>
                    <a:pt x="830948" y="1158244"/>
                    <a:pt x="718403" y="1083212"/>
                  </a:cubicBezTo>
                  <a:cubicBezTo>
                    <a:pt x="709025" y="1069144"/>
                    <a:pt x="697829" y="1056131"/>
                    <a:pt x="690268" y="1041009"/>
                  </a:cubicBezTo>
                  <a:cubicBezTo>
                    <a:pt x="683636" y="1027746"/>
                    <a:pt x="684059" y="1011381"/>
                    <a:pt x="676200" y="998806"/>
                  </a:cubicBezTo>
                  <a:cubicBezTo>
                    <a:pt x="660287" y="973344"/>
                    <a:pt x="638687" y="951914"/>
                    <a:pt x="619930" y="928468"/>
                  </a:cubicBezTo>
                  <a:cubicBezTo>
                    <a:pt x="615241" y="914400"/>
                    <a:pt x="613491" y="898980"/>
                    <a:pt x="605862" y="886265"/>
                  </a:cubicBezTo>
                  <a:cubicBezTo>
                    <a:pt x="599038" y="874892"/>
                    <a:pt x="586217" y="868318"/>
                    <a:pt x="577726" y="858129"/>
                  </a:cubicBezTo>
                  <a:cubicBezTo>
                    <a:pt x="562716" y="840117"/>
                    <a:pt x="548968" y="821067"/>
                    <a:pt x="535523" y="801859"/>
                  </a:cubicBezTo>
                  <a:cubicBezTo>
                    <a:pt x="516132" y="774157"/>
                    <a:pt x="503164" y="741362"/>
                    <a:pt x="479253" y="717452"/>
                  </a:cubicBezTo>
                  <a:cubicBezTo>
                    <a:pt x="469874" y="708074"/>
                    <a:pt x="459403" y="699674"/>
                    <a:pt x="451117" y="689317"/>
                  </a:cubicBezTo>
                  <a:cubicBezTo>
                    <a:pt x="430153" y="663112"/>
                    <a:pt x="420501" y="626427"/>
                    <a:pt x="380779" y="618979"/>
                  </a:cubicBezTo>
                  <a:cubicBezTo>
                    <a:pt x="320686" y="607712"/>
                    <a:pt x="258859" y="609600"/>
                    <a:pt x="197899" y="604911"/>
                  </a:cubicBezTo>
                  <a:cubicBezTo>
                    <a:pt x="126606" y="533618"/>
                    <a:pt x="218873" y="617496"/>
                    <a:pt x="127560" y="562708"/>
                  </a:cubicBezTo>
                  <a:cubicBezTo>
                    <a:pt x="31009" y="504777"/>
                    <a:pt x="176776" y="560354"/>
                    <a:pt x="57222" y="520505"/>
                  </a:cubicBezTo>
                  <a:cubicBezTo>
                    <a:pt x="42985" y="506268"/>
                    <a:pt x="3486" y="470448"/>
                    <a:pt x="951" y="450166"/>
                  </a:cubicBezTo>
                  <a:cubicBezTo>
                    <a:pt x="-2015" y="426440"/>
                    <a:pt x="1756" y="399723"/>
                    <a:pt x="15019" y="379828"/>
                  </a:cubicBezTo>
                  <a:cubicBezTo>
                    <a:pt x="23244" y="367490"/>
                    <a:pt x="42964" y="369834"/>
                    <a:pt x="57222" y="365760"/>
                  </a:cubicBezTo>
                  <a:cubicBezTo>
                    <a:pt x="75812" y="360448"/>
                    <a:pt x="94736" y="356381"/>
                    <a:pt x="113493" y="351692"/>
                  </a:cubicBezTo>
                  <a:cubicBezTo>
                    <a:pt x="104114" y="342314"/>
                    <a:pt x="96730" y="330381"/>
                    <a:pt x="85357" y="323557"/>
                  </a:cubicBezTo>
                  <a:cubicBezTo>
                    <a:pt x="34510" y="293049"/>
                    <a:pt x="26496" y="334475"/>
                    <a:pt x="71290" y="267286"/>
                  </a:cubicBezTo>
                  <a:cubicBezTo>
                    <a:pt x="92530" y="275782"/>
                    <a:pt x="164000" y="298768"/>
                    <a:pt x="183831" y="323557"/>
                  </a:cubicBezTo>
                  <a:cubicBezTo>
                    <a:pt x="193094" y="335136"/>
                    <a:pt x="195461" y="351133"/>
                    <a:pt x="197899" y="365760"/>
                  </a:cubicBezTo>
                  <a:cubicBezTo>
                    <a:pt x="200212" y="379636"/>
                    <a:pt x="176797" y="454856"/>
                    <a:pt x="183831" y="436099"/>
                  </a:cubicBezTo>
                  <a:close/>
                </a:path>
              </a:pathLst>
            </a:custGeom>
            <a:solidFill>
              <a:srgbClr val="FF8409"/>
            </a:solidFill>
            <a:ln>
              <a:noFill/>
            </a:ln>
            <a:effectLst>
              <a:outerShdw blurRad="50800" dist="203200" dir="14460000" algn="ctr" rotWithShape="0">
                <a:srgbClr val="000000">
                  <a:alpha val="43137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202" name="Freeform 201"/>
            <p:cNvSpPr/>
            <p:nvPr/>
          </p:nvSpPr>
          <p:spPr>
            <a:xfrm rot="2145654">
              <a:off x="-616300" y="3373516"/>
              <a:ext cx="1564977" cy="2689669"/>
            </a:xfrm>
            <a:custGeom>
              <a:avLst/>
              <a:gdLst>
                <a:gd name="connsiteX0" fmla="*/ 183831 w 1564977"/>
                <a:gd name="connsiteY0" fmla="*/ 436099 h 2689669"/>
                <a:gd name="connsiteX1" fmla="*/ 240102 w 1564977"/>
                <a:gd name="connsiteY1" fmla="*/ 253219 h 2689669"/>
                <a:gd name="connsiteX2" fmla="*/ 211966 w 1564977"/>
                <a:gd name="connsiteY2" fmla="*/ 225083 h 2689669"/>
                <a:gd name="connsiteX3" fmla="*/ 226034 w 1564977"/>
                <a:gd name="connsiteY3" fmla="*/ 154745 h 2689669"/>
                <a:gd name="connsiteX4" fmla="*/ 310440 w 1564977"/>
                <a:gd name="connsiteY4" fmla="*/ 196948 h 2689669"/>
                <a:gd name="connsiteX5" fmla="*/ 324508 w 1564977"/>
                <a:gd name="connsiteY5" fmla="*/ 281354 h 2689669"/>
                <a:gd name="connsiteX6" fmla="*/ 366711 w 1564977"/>
                <a:gd name="connsiteY6" fmla="*/ 267286 h 2689669"/>
                <a:gd name="connsiteX7" fmla="*/ 380779 w 1564977"/>
                <a:gd name="connsiteY7" fmla="*/ 196948 h 2689669"/>
                <a:gd name="connsiteX8" fmla="*/ 394846 w 1564977"/>
                <a:gd name="connsiteY8" fmla="*/ 154745 h 2689669"/>
                <a:gd name="connsiteX9" fmla="*/ 437050 w 1564977"/>
                <a:gd name="connsiteY9" fmla="*/ 140677 h 2689669"/>
                <a:gd name="connsiteX10" fmla="*/ 451117 w 1564977"/>
                <a:gd name="connsiteY10" fmla="*/ 182880 h 2689669"/>
                <a:gd name="connsiteX11" fmla="*/ 465185 w 1564977"/>
                <a:gd name="connsiteY11" fmla="*/ 253219 h 2689669"/>
                <a:gd name="connsiteX12" fmla="*/ 549591 w 1564977"/>
                <a:gd name="connsiteY12" fmla="*/ 154745 h 2689669"/>
                <a:gd name="connsiteX13" fmla="*/ 563659 w 1564977"/>
                <a:gd name="connsiteY13" fmla="*/ 112542 h 2689669"/>
                <a:gd name="connsiteX14" fmla="*/ 577726 w 1564977"/>
                <a:gd name="connsiteY14" fmla="*/ 42203 h 2689669"/>
                <a:gd name="connsiteX15" fmla="*/ 676200 w 1564977"/>
                <a:gd name="connsiteY15" fmla="*/ 0 h 2689669"/>
                <a:gd name="connsiteX16" fmla="*/ 690268 w 1564977"/>
                <a:gd name="connsiteY16" fmla="*/ 42203 h 2689669"/>
                <a:gd name="connsiteX17" fmla="*/ 648065 w 1564977"/>
                <a:gd name="connsiteY17" fmla="*/ 84406 h 2689669"/>
                <a:gd name="connsiteX18" fmla="*/ 591794 w 1564977"/>
                <a:gd name="connsiteY18" fmla="*/ 154745 h 2689669"/>
                <a:gd name="connsiteX19" fmla="*/ 577726 w 1564977"/>
                <a:gd name="connsiteY19" fmla="*/ 196948 h 2689669"/>
                <a:gd name="connsiteX20" fmla="*/ 563659 w 1564977"/>
                <a:gd name="connsiteY20" fmla="*/ 267286 h 2689669"/>
                <a:gd name="connsiteX21" fmla="*/ 493320 w 1564977"/>
                <a:gd name="connsiteY21" fmla="*/ 337625 h 2689669"/>
                <a:gd name="connsiteX22" fmla="*/ 479253 w 1564977"/>
                <a:gd name="connsiteY22" fmla="*/ 379828 h 2689669"/>
                <a:gd name="connsiteX23" fmla="*/ 451117 w 1564977"/>
                <a:gd name="connsiteY23" fmla="*/ 407963 h 2689669"/>
                <a:gd name="connsiteX24" fmla="*/ 465185 w 1564977"/>
                <a:gd name="connsiteY24" fmla="*/ 478302 h 2689669"/>
                <a:gd name="connsiteX25" fmla="*/ 549591 w 1564977"/>
                <a:gd name="connsiteY25" fmla="*/ 464234 h 2689669"/>
                <a:gd name="connsiteX26" fmla="*/ 591794 w 1564977"/>
                <a:gd name="connsiteY26" fmla="*/ 450166 h 2689669"/>
                <a:gd name="connsiteX27" fmla="*/ 605862 w 1564977"/>
                <a:gd name="connsiteY27" fmla="*/ 492369 h 2689669"/>
                <a:gd name="connsiteX28" fmla="*/ 563659 w 1564977"/>
                <a:gd name="connsiteY28" fmla="*/ 562708 h 2689669"/>
                <a:gd name="connsiteX29" fmla="*/ 549591 w 1564977"/>
                <a:gd name="connsiteY29" fmla="*/ 604911 h 2689669"/>
                <a:gd name="connsiteX30" fmla="*/ 619930 w 1564977"/>
                <a:gd name="connsiteY30" fmla="*/ 590843 h 2689669"/>
                <a:gd name="connsiteX31" fmla="*/ 648065 w 1564977"/>
                <a:gd name="connsiteY31" fmla="*/ 548640 h 2689669"/>
                <a:gd name="connsiteX32" fmla="*/ 690268 w 1564977"/>
                <a:gd name="connsiteY32" fmla="*/ 520505 h 2689669"/>
                <a:gd name="connsiteX33" fmla="*/ 718403 w 1564977"/>
                <a:gd name="connsiteY33" fmla="*/ 436099 h 2689669"/>
                <a:gd name="connsiteX34" fmla="*/ 746539 w 1564977"/>
                <a:gd name="connsiteY34" fmla="*/ 393895 h 2689669"/>
                <a:gd name="connsiteX35" fmla="*/ 802810 w 1564977"/>
                <a:gd name="connsiteY35" fmla="*/ 450166 h 2689669"/>
                <a:gd name="connsiteX36" fmla="*/ 774674 w 1564977"/>
                <a:gd name="connsiteY36" fmla="*/ 534572 h 2689669"/>
                <a:gd name="connsiteX37" fmla="*/ 802810 w 1564977"/>
                <a:gd name="connsiteY37" fmla="*/ 562708 h 2689669"/>
                <a:gd name="connsiteX38" fmla="*/ 873148 w 1564977"/>
                <a:gd name="connsiteY38" fmla="*/ 506437 h 2689669"/>
                <a:gd name="connsiteX39" fmla="*/ 915351 w 1564977"/>
                <a:gd name="connsiteY39" fmla="*/ 478302 h 2689669"/>
                <a:gd name="connsiteX40" fmla="*/ 943486 w 1564977"/>
                <a:gd name="connsiteY40" fmla="*/ 436099 h 2689669"/>
                <a:gd name="connsiteX41" fmla="*/ 985690 w 1564977"/>
                <a:gd name="connsiteY41" fmla="*/ 506437 h 2689669"/>
                <a:gd name="connsiteX42" fmla="*/ 957554 w 1564977"/>
                <a:gd name="connsiteY42" fmla="*/ 562708 h 2689669"/>
                <a:gd name="connsiteX43" fmla="*/ 901283 w 1564977"/>
                <a:gd name="connsiteY43" fmla="*/ 647114 h 2689669"/>
                <a:gd name="connsiteX44" fmla="*/ 873148 w 1564977"/>
                <a:gd name="connsiteY44" fmla="*/ 703385 h 2689669"/>
                <a:gd name="connsiteX45" fmla="*/ 774674 w 1564977"/>
                <a:gd name="connsiteY45" fmla="*/ 731520 h 2689669"/>
                <a:gd name="connsiteX46" fmla="*/ 788742 w 1564977"/>
                <a:gd name="connsiteY46" fmla="*/ 773723 h 2689669"/>
                <a:gd name="connsiteX47" fmla="*/ 887216 w 1564977"/>
                <a:gd name="connsiteY47" fmla="*/ 815926 h 2689669"/>
                <a:gd name="connsiteX48" fmla="*/ 901283 w 1564977"/>
                <a:gd name="connsiteY48" fmla="*/ 872197 h 2689669"/>
                <a:gd name="connsiteX49" fmla="*/ 957554 w 1564977"/>
                <a:gd name="connsiteY49" fmla="*/ 858129 h 2689669"/>
                <a:gd name="connsiteX50" fmla="*/ 1013825 w 1564977"/>
                <a:gd name="connsiteY50" fmla="*/ 787791 h 2689669"/>
                <a:gd name="connsiteX51" fmla="*/ 1084163 w 1564977"/>
                <a:gd name="connsiteY51" fmla="*/ 801859 h 2689669"/>
                <a:gd name="connsiteX52" fmla="*/ 1041960 w 1564977"/>
                <a:gd name="connsiteY52" fmla="*/ 872197 h 2689669"/>
                <a:gd name="connsiteX53" fmla="*/ 1112299 w 1564977"/>
                <a:gd name="connsiteY53" fmla="*/ 942535 h 2689669"/>
                <a:gd name="connsiteX54" fmla="*/ 1154502 w 1564977"/>
                <a:gd name="connsiteY54" fmla="*/ 956603 h 2689669"/>
                <a:gd name="connsiteX55" fmla="*/ 1084163 w 1564977"/>
                <a:gd name="connsiteY55" fmla="*/ 1026942 h 2689669"/>
                <a:gd name="connsiteX56" fmla="*/ 1070096 w 1564977"/>
                <a:gd name="connsiteY56" fmla="*/ 1069145 h 2689669"/>
                <a:gd name="connsiteX57" fmla="*/ 1281111 w 1564977"/>
                <a:gd name="connsiteY57" fmla="*/ 1125415 h 2689669"/>
                <a:gd name="connsiteX58" fmla="*/ 1238908 w 1564977"/>
                <a:gd name="connsiteY58" fmla="*/ 1209822 h 2689669"/>
                <a:gd name="connsiteX59" fmla="*/ 1196705 w 1564977"/>
                <a:gd name="connsiteY59" fmla="*/ 1223889 h 2689669"/>
                <a:gd name="connsiteX60" fmla="*/ 1168570 w 1564977"/>
                <a:gd name="connsiteY60" fmla="*/ 1322363 h 2689669"/>
                <a:gd name="connsiteX61" fmla="*/ 1267043 w 1564977"/>
                <a:gd name="connsiteY61" fmla="*/ 1336431 h 2689669"/>
                <a:gd name="connsiteX62" fmla="*/ 1281111 w 1564977"/>
                <a:gd name="connsiteY62" fmla="*/ 1392702 h 2689669"/>
                <a:gd name="connsiteX63" fmla="*/ 1393653 w 1564977"/>
                <a:gd name="connsiteY63" fmla="*/ 1350499 h 2689669"/>
                <a:gd name="connsiteX64" fmla="*/ 1421788 w 1564977"/>
                <a:gd name="connsiteY64" fmla="*/ 1322363 h 2689669"/>
                <a:gd name="connsiteX65" fmla="*/ 1492126 w 1564977"/>
                <a:gd name="connsiteY65" fmla="*/ 1294228 h 2689669"/>
                <a:gd name="connsiteX66" fmla="*/ 1520262 w 1564977"/>
                <a:gd name="connsiteY66" fmla="*/ 1322363 h 2689669"/>
                <a:gd name="connsiteX67" fmla="*/ 1506194 w 1564977"/>
                <a:gd name="connsiteY67" fmla="*/ 1364566 h 2689669"/>
                <a:gd name="connsiteX68" fmla="*/ 1449923 w 1564977"/>
                <a:gd name="connsiteY68" fmla="*/ 1434905 h 2689669"/>
                <a:gd name="connsiteX69" fmla="*/ 1407720 w 1564977"/>
                <a:gd name="connsiteY69" fmla="*/ 1448972 h 2689669"/>
                <a:gd name="connsiteX70" fmla="*/ 1379585 w 1564977"/>
                <a:gd name="connsiteY70" fmla="*/ 1477108 h 2689669"/>
                <a:gd name="connsiteX71" fmla="*/ 1281111 w 1564977"/>
                <a:gd name="connsiteY71" fmla="*/ 1505243 h 2689669"/>
                <a:gd name="connsiteX72" fmla="*/ 1337382 w 1564977"/>
                <a:gd name="connsiteY72" fmla="*/ 1575582 h 2689669"/>
                <a:gd name="connsiteX73" fmla="*/ 1323314 w 1564977"/>
                <a:gd name="connsiteY73" fmla="*/ 1631852 h 2689669"/>
                <a:gd name="connsiteX74" fmla="*/ 1224840 w 1564977"/>
                <a:gd name="connsiteY74" fmla="*/ 1645920 h 2689669"/>
                <a:gd name="connsiteX75" fmla="*/ 1351450 w 1564977"/>
                <a:gd name="connsiteY75" fmla="*/ 1688123 h 2689669"/>
                <a:gd name="connsiteX76" fmla="*/ 1407720 w 1564977"/>
                <a:gd name="connsiteY76" fmla="*/ 1702191 h 2689669"/>
                <a:gd name="connsiteX77" fmla="*/ 1393653 w 1564977"/>
                <a:gd name="connsiteY77" fmla="*/ 1786597 h 2689669"/>
                <a:gd name="connsiteX78" fmla="*/ 1478059 w 1564977"/>
                <a:gd name="connsiteY78" fmla="*/ 1800665 h 2689669"/>
                <a:gd name="connsiteX79" fmla="*/ 1506194 w 1564977"/>
                <a:gd name="connsiteY79" fmla="*/ 1899139 h 2689669"/>
                <a:gd name="connsiteX80" fmla="*/ 1337382 w 1564977"/>
                <a:gd name="connsiteY80" fmla="*/ 1885071 h 2689669"/>
                <a:gd name="connsiteX81" fmla="*/ 1351450 w 1564977"/>
                <a:gd name="connsiteY81" fmla="*/ 1927274 h 2689669"/>
                <a:gd name="connsiteX82" fmla="*/ 1337382 w 1564977"/>
                <a:gd name="connsiteY82" fmla="*/ 1969477 h 2689669"/>
                <a:gd name="connsiteX83" fmla="*/ 1407720 w 1564977"/>
                <a:gd name="connsiteY83" fmla="*/ 2082019 h 2689669"/>
                <a:gd name="connsiteX84" fmla="*/ 1421788 w 1564977"/>
                <a:gd name="connsiteY84" fmla="*/ 2124222 h 2689669"/>
                <a:gd name="connsiteX85" fmla="*/ 1449923 w 1564977"/>
                <a:gd name="connsiteY85" fmla="*/ 2166425 h 2689669"/>
                <a:gd name="connsiteX86" fmla="*/ 1435856 w 1564977"/>
                <a:gd name="connsiteY86" fmla="*/ 2208628 h 2689669"/>
                <a:gd name="connsiteX87" fmla="*/ 1365517 w 1564977"/>
                <a:gd name="connsiteY87" fmla="*/ 2152357 h 2689669"/>
                <a:gd name="connsiteX88" fmla="*/ 1309246 w 1564977"/>
                <a:gd name="connsiteY88" fmla="*/ 2166425 h 2689669"/>
                <a:gd name="connsiteX89" fmla="*/ 1379585 w 1564977"/>
                <a:gd name="connsiteY89" fmla="*/ 2236763 h 2689669"/>
                <a:gd name="connsiteX90" fmla="*/ 1407720 w 1564977"/>
                <a:gd name="connsiteY90" fmla="*/ 2264899 h 2689669"/>
                <a:gd name="connsiteX91" fmla="*/ 1281111 w 1564977"/>
                <a:gd name="connsiteY91" fmla="*/ 2335237 h 2689669"/>
                <a:gd name="connsiteX92" fmla="*/ 1295179 w 1564977"/>
                <a:gd name="connsiteY92" fmla="*/ 2391508 h 2689669"/>
                <a:gd name="connsiteX93" fmla="*/ 1351450 w 1564977"/>
                <a:gd name="connsiteY93" fmla="*/ 2419643 h 2689669"/>
                <a:gd name="connsiteX94" fmla="*/ 1506194 w 1564977"/>
                <a:gd name="connsiteY94" fmla="*/ 2447779 h 2689669"/>
                <a:gd name="connsiteX95" fmla="*/ 1548397 w 1564977"/>
                <a:gd name="connsiteY95" fmla="*/ 2461846 h 2689669"/>
                <a:gd name="connsiteX96" fmla="*/ 1562465 w 1564977"/>
                <a:gd name="connsiteY96" fmla="*/ 2504049 h 2689669"/>
                <a:gd name="connsiteX97" fmla="*/ 1435856 w 1564977"/>
                <a:gd name="connsiteY97" fmla="*/ 2546252 h 2689669"/>
                <a:gd name="connsiteX98" fmla="*/ 1492126 w 1564977"/>
                <a:gd name="connsiteY98" fmla="*/ 2616591 h 2689669"/>
                <a:gd name="connsiteX99" fmla="*/ 1506194 w 1564977"/>
                <a:gd name="connsiteY99" fmla="*/ 2658794 h 2689669"/>
                <a:gd name="connsiteX100" fmla="*/ 1463991 w 1564977"/>
                <a:gd name="connsiteY100" fmla="*/ 2686929 h 2689669"/>
                <a:gd name="connsiteX101" fmla="*/ 1337382 w 1564977"/>
                <a:gd name="connsiteY101" fmla="*/ 2630659 h 2689669"/>
                <a:gd name="connsiteX102" fmla="*/ 1323314 w 1564977"/>
                <a:gd name="connsiteY102" fmla="*/ 2588455 h 2689669"/>
                <a:gd name="connsiteX103" fmla="*/ 1281111 w 1564977"/>
                <a:gd name="connsiteY103" fmla="*/ 2560320 h 2689669"/>
                <a:gd name="connsiteX104" fmla="*/ 1238908 w 1564977"/>
                <a:gd name="connsiteY104" fmla="*/ 2588455 h 2689669"/>
                <a:gd name="connsiteX105" fmla="*/ 1182637 w 1564977"/>
                <a:gd name="connsiteY105" fmla="*/ 2644726 h 2689669"/>
                <a:gd name="connsiteX106" fmla="*/ 1140434 w 1564977"/>
                <a:gd name="connsiteY106" fmla="*/ 2504049 h 2689669"/>
                <a:gd name="connsiteX107" fmla="*/ 1126366 w 1564977"/>
                <a:gd name="connsiteY107" fmla="*/ 1997612 h 2689669"/>
                <a:gd name="connsiteX108" fmla="*/ 1098231 w 1564977"/>
                <a:gd name="connsiteY108" fmla="*/ 1885071 h 2689669"/>
                <a:gd name="connsiteX109" fmla="*/ 1084163 w 1564977"/>
                <a:gd name="connsiteY109" fmla="*/ 1814732 h 2689669"/>
                <a:gd name="connsiteX110" fmla="*/ 1070096 w 1564977"/>
                <a:gd name="connsiteY110" fmla="*/ 1772529 h 2689669"/>
                <a:gd name="connsiteX111" fmla="*/ 1041960 w 1564977"/>
                <a:gd name="connsiteY111" fmla="*/ 1617785 h 2689669"/>
                <a:gd name="connsiteX112" fmla="*/ 999757 w 1564977"/>
                <a:gd name="connsiteY112" fmla="*/ 1491175 h 2689669"/>
                <a:gd name="connsiteX113" fmla="*/ 985690 w 1564977"/>
                <a:gd name="connsiteY113" fmla="*/ 1448972 h 2689669"/>
                <a:gd name="connsiteX114" fmla="*/ 971622 w 1564977"/>
                <a:gd name="connsiteY114" fmla="*/ 1392702 h 2689669"/>
                <a:gd name="connsiteX115" fmla="*/ 943486 w 1564977"/>
                <a:gd name="connsiteY115" fmla="*/ 1308295 h 2689669"/>
                <a:gd name="connsiteX116" fmla="*/ 929419 w 1564977"/>
                <a:gd name="connsiteY116" fmla="*/ 1252025 h 2689669"/>
                <a:gd name="connsiteX117" fmla="*/ 859080 w 1564977"/>
                <a:gd name="connsiteY117" fmla="*/ 1209822 h 2689669"/>
                <a:gd name="connsiteX118" fmla="*/ 830945 w 1564977"/>
                <a:gd name="connsiteY118" fmla="*/ 1181686 h 2689669"/>
                <a:gd name="connsiteX119" fmla="*/ 788742 w 1564977"/>
                <a:gd name="connsiteY119" fmla="*/ 1153551 h 2689669"/>
                <a:gd name="connsiteX120" fmla="*/ 718403 w 1564977"/>
                <a:gd name="connsiteY120" fmla="*/ 1083212 h 2689669"/>
                <a:gd name="connsiteX121" fmla="*/ 690268 w 1564977"/>
                <a:gd name="connsiteY121" fmla="*/ 1041009 h 2689669"/>
                <a:gd name="connsiteX122" fmla="*/ 676200 w 1564977"/>
                <a:gd name="connsiteY122" fmla="*/ 998806 h 2689669"/>
                <a:gd name="connsiteX123" fmla="*/ 619930 w 1564977"/>
                <a:gd name="connsiteY123" fmla="*/ 928468 h 2689669"/>
                <a:gd name="connsiteX124" fmla="*/ 605862 w 1564977"/>
                <a:gd name="connsiteY124" fmla="*/ 886265 h 2689669"/>
                <a:gd name="connsiteX125" fmla="*/ 577726 w 1564977"/>
                <a:gd name="connsiteY125" fmla="*/ 858129 h 2689669"/>
                <a:gd name="connsiteX126" fmla="*/ 535523 w 1564977"/>
                <a:gd name="connsiteY126" fmla="*/ 801859 h 2689669"/>
                <a:gd name="connsiteX127" fmla="*/ 479253 w 1564977"/>
                <a:gd name="connsiteY127" fmla="*/ 717452 h 2689669"/>
                <a:gd name="connsiteX128" fmla="*/ 451117 w 1564977"/>
                <a:gd name="connsiteY128" fmla="*/ 689317 h 2689669"/>
                <a:gd name="connsiteX129" fmla="*/ 380779 w 1564977"/>
                <a:gd name="connsiteY129" fmla="*/ 618979 h 2689669"/>
                <a:gd name="connsiteX130" fmla="*/ 197899 w 1564977"/>
                <a:gd name="connsiteY130" fmla="*/ 604911 h 2689669"/>
                <a:gd name="connsiteX131" fmla="*/ 127560 w 1564977"/>
                <a:gd name="connsiteY131" fmla="*/ 562708 h 2689669"/>
                <a:gd name="connsiteX132" fmla="*/ 57222 w 1564977"/>
                <a:gd name="connsiteY132" fmla="*/ 520505 h 2689669"/>
                <a:gd name="connsiteX133" fmla="*/ 951 w 1564977"/>
                <a:gd name="connsiteY133" fmla="*/ 450166 h 2689669"/>
                <a:gd name="connsiteX134" fmla="*/ 15019 w 1564977"/>
                <a:gd name="connsiteY134" fmla="*/ 379828 h 2689669"/>
                <a:gd name="connsiteX135" fmla="*/ 57222 w 1564977"/>
                <a:gd name="connsiteY135" fmla="*/ 365760 h 2689669"/>
                <a:gd name="connsiteX136" fmla="*/ 113493 w 1564977"/>
                <a:gd name="connsiteY136" fmla="*/ 351692 h 2689669"/>
                <a:gd name="connsiteX137" fmla="*/ 85357 w 1564977"/>
                <a:gd name="connsiteY137" fmla="*/ 323557 h 2689669"/>
                <a:gd name="connsiteX138" fmla="*/ 71290 w 1564977"/>
                <a:gd name="connsiteY138" fmla="*/ 267286 h 2689669"/>
                <a:gd name="connsiteX139" fmla="*/ 183831 w 1564977"/>
                <a:gd name="connsiteY139" fmla="*/ 323557 h 2689669"/>
                <a:gd name="connsiteX140" fmla="*/ 197899 w 1564977"/>
                <a:gd name="connsiteY140" fmla="*/ 365760 h 2689669"/>
                <a:gd name="connsiteX141" fmla="*/ 183831 w 1564977"/>
                <a:gd name="connsiteY141" fmla="*/ 436099 h 2689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</a:cxnLst>
              <a:rect l="l" t="t" r="r" b="b"/>
              <a:pathLst>
                <a:path w="1564977" h="2689669">
                  <a:moveTo>
                    <a:pt x="183831" y="436099"/>
                  </a:moveTo>
                  <a:cubicBezTo>
                    <a:pt x="190865" y="417342"/>
                    <a:pt x="277680" y="365951"/>
                    <a:pt x="240102" y="253219"/>
                  </a:cubicBezTo>
                  <a:cubicBezTo>
                    <a:pt x="235908" y="240636"/>
                    <a:pt x="221345" y="234462"/>
                    <a:pt x="211966" y="225083"/>
                  </a:cubicBezTo>
                  <a:cubicBezTo>
                    <a:pt x="216655" y="201637"/>
                    <a:pt x="207363" y="169682"/>
                    <a:pt x="226034" y="154745"/>
                  </a:cubicBezTo>
                  <a:cubicBezTo>
                    <a:pt x="254843" y="131698"/>
                    <a:pt x="296300" y="182807"/>
                    <a:pt x="310440" y="196948"/>
                  </a:cubicBezTo>
                  <a:cubicBezTo>
                    <a:pt x="315129" y="225083"/>
                    <a:pt x="306689" y="259081"/>
                    <a:pt x="324508" y="281354"/>
                  </a:cubicBezTo>
                  <a:cubicBezTo>
                    <a:pt x="333771" y="292933"/>
                    <a:pt x="358486" y="279624"/>
                    <a:pt x="366711" y="267286"/>
                  </a:cubicBezTo>
                  <a:cubicBezTo>
                    <a:pt x="379974" y="247391"/>
                    <a:pt x="374980" y="220144"/>
                    <a:pt x="380779" y="196948"/>
                  </a:cubicBezTo>
                  <a:cubicBezTo>
                    <a:pt x="384375" y="182562"/>
                    <a:pt x="384361" y="165230"/>
                    <a:pt x="394846" y="154745"/>
                  </a:cubicBezTo>
                  <a:cubicBezTo>
                    <a:pt x="405332" y="144259"/>
                    <a:pt x="422982" y="145366"/>
                    <a:pt x="437050" y="140677"/>
                  </a:cubicBezTo>
                  <a:cubicBezTo>
                    <a:pt x="441739" y="154745"/>
                    <a:pt x="451117" y="168051"/>
                    <a:pt x="451117" y="182880"/>
                  </a:cubicBezTo>
                  <a:cubicBezTo>
                    <a:pt x="451117" y="255927"/>
                    <a:pt x="410231" y="198264"/>
                    <a:pt x="465185" y="253219"/>
                  </a:cubicBezTo>
                  <a:cubicBezTo>
                    <a:pt x="499798" y="218606"/>
                    <a:pt x="528166" y="197596"/>
                    <a:pt x="549591" y="154745"/>
                  </a:cubicBezTo>
                  <a:cubicBezTo>
                    <a:pt x="556223" y="141482"/>
                    <a:pt x="560063" y="126928"/>
                    <a:pt x="563659" y="112542"/>
                  </a:cubicBezTo>
                  <a:cubicBezTo>
                    <a:pt x="569458" y="89345"/>
                    <a:pt x="563828" y="61660"/>
                    <a:pt x="577726" y="42203"/>
                  </a:cubicBezTo>
                  <a:cubicBezTo>
                    <a:pt x="588590" y="26994"/>
                    <a:pt x="655589" y="6871"/>
                    <a:pt x="676200" y="0"/>
                  </a:cubicBezTo>
                  <a:cubicBezTo>
                    <a:pt x="680889" y="14068"/>
                    <a:pt x="694957" y="28135"/>
                    <a:pt x="690268" y="42203"/>
                  </a:cubicBezTo>
                  <a:cubicBezTo>
                    <a:pt x="683977" y="61077"/>
                    <a:pt x="660801" y="69122"/>
                    <a:pt x="648065" y="84406"/>
                  </a:cubicBezTo>
                  <a:cubicBezTo>
                    <a:pt x="559334" y="190884"/>
                    <a:pt x="673650" y="72889"/>
                    <a:pt x="591794" y="154745"/>
                  </a:cubicBezTo>
                  <a:cubicBezTo>
                    <a:pt x="587105" y="168813"/>
                    <a:pt x="581322" y="182562"/>
                    <a:pt x="577726" y="196948"/>
                  </a:cubicBezTo>
                  <a:cubicBezTo>
                    <a:pt x="571927" y="220144"/>
                    <a:pt x="575961" y="246783"/>
                    <a:pt x="563659" y="267286"/>
                  </a:cubicBezTo>
                  <a:cubicBezTo>
                    <a:pt x="546599" y="295719"/>
                    <a:pt x="493320" y="337625"/>
                    <a:pt x="493320" y="337625"/>
                  </a:cubicBezTo>
                  <a:cubicBezTo>
                    <a:pt x="488631" y="351693"/>
                    <a:pt x="486882" y="367113"/>
                    <a:pt x="479253" y="379828"/>
                  </a:cubicBezTo>
                  <a:cubicBezTo>
                    <a:pt x="472429" y="391201"/>
                    <a:pt x="452993" y="394833"/>
                    <a:pt x="451117" y="407963"/>
                  </a:cubicBezTo>
                  <a:cubicBezTo>
                    <a:pt x="447735" y="431633"/>
                    <a:pt x="460496" y="454856"/>
                    <a:pt x="465185" y="478302"/>
                  </a:cubicBezTo>
                  <a:cubicBezTo>
                    <a:pt x="493320" y="473613"/>
                    <a:pt x="521747" y="470422"/>
                    <a:pt x="549591" y="464234"/>
                  </a:cubicBezTo>
                  <a:cubicBezTo>
                    <a:pt x="564067" y="461017"/>
                    <a:pt x="578531" y="443535"/>
                    <a:pt x="591794" y="450166"/>
                  </a:cubicBezTo>
                  <a:cubicBezTo>
                    <a:pt x="605057" y="456797"/>
                    <a:pt x="601173" y="478301"/>
                    <a:pt x="605862" y="492369"/>
                  </a:cubicBezTo>
                  <a:cubicBezTo>
                    <a:pt x="566010" y="611923"/>
                    <a:pt x="621590" y="466155"/>
                    <a:pt x="563659" y="562708"/>
                  </a:cubicBezTo>
                  <a:cubicBezTo>
                    <a:pt x="556030" y="575424"/>
                    <a:pt x="536328" y="598280"/>
                    <a:pt x="549591" y="604911"/>
                  </a:cubicBezTo>
                  <a:cubicBezTo>
                    <a:pt x="570977" y="615604"/>
                    <a:pt x="596484" y="595532"/>
                    <a:pt x="619930" y="590843"/>
                  </a:cubicBezTo>
                  <a:cubicBezTo>
                    <a:pt x="629308" y="576775"/>
                    <a:pt x="636110" y="560595"/>
                    <a:pt x="648065" y="548640"/>
                  </a:cubicBezTo>
                  <a:cubicBezTo>
                    <a:pt x="660020" y="536685"/>
                    <a:pt x="681307" y="534842"/>
                    <a:pt x="690268" y="520505"/>
                  </a:cubicBezTo>
                  <a:cubicBezTo>
                    <a:pt x="705986" y="495356"/>
                    <a:pt x="701952" y="460775"/>
                    <a:pt x="718403" y="436099"/>
                  </a:cubicBezTo>
                  <a:lnTo>
                    <a:pt x="746539" y="393895"/>
                  </a:lnTo>
                  <a:cubicBezTo>
                    <a:pt x="778693" y="404613"/>
                    <a:pt x="808169" y="401934"/>
                    <a:pt x="802810" y="450166"/>
                  </a:cubicBezTo>
                  <a:cubicBezTo>
                    <a:pt x="799535" y="479642"/>
                    <a:pt x="774674" y="534572"/>
                    <a:pt x="774674" y="534572"/>
                  </a:cubicBezTo>
                  <a:cubicBezTo>
                    <a:pt x="784053" y="543951"/>
                    <a:pt x="789727" y="560527"/>
                    <a:pt x="802810" y="562708"/>
                  </a:cubicBezTo>
                  <a:cubicBezTo>
                    <a:pt x="885188" y="576438"/>
                    <a:pt x="843975" y="542903"/>
                    <a:pt x="873148" y="506437"/>
                  </a:cubicBezTo>
                  <a:cubicBezTo>
                    <a:pt x="883710" y="493235"/>
                    <a:pt x="901283" y="487680"/>
                    <a:pt x="915351" y="478302"/>
                  </a:cubicBezTo>
                  <a:cubicBezTo>
                    <a:pt x="924729" y="464234"/>
                    <a:pt x="927084" y="440200"/>
                    <a:pt x="943486" y="436099"/>
                  </a:cubicBezTo>
                  <a:cubicBezTo>
                    <a:pt x="967253" y="430157"/>
                    <a:pt x="984035" y="501473"/>
                    <a:pt x="985690" y="506437"/>
                  </a:cubicBezTo>
                  <a:cubicBezTo>
                    <a:pt x="976311" y="525194"/>
                    <a:pt x="968344" y="544726"/>
                    <a:pt x="957554" y="562708"/>
                  </a:cubicBezTo>
                  <a:cubicBezTo>
                    <a:pt x="940156" y="591704"/>
                    <a:pt x="916405" y="616869"/>
                    <a:pt x="901283" y="647114"/>
                  </a:cubicBezTo>
                  <a:cubicBezTo>
                    <a:pt x="891905" y="665871"/>
                    <a:pt x="887977" y="688556"/>
                    <a:pt x="873148" y="703385"/>
                  </a:cubicBezTo>
                  <a:cubicBezTo>
                    <a:pt x="866422" y="710111"/>
                    <a:pt x="775158" y="731399"/>
                    <a:pt x="774674" y="731520"/>
                  </a:cubicBezTo>
                  <a:cubicBezTo>
                    <a:pt x="779363" y="745588"/>
                    <a:pt x="779479" y="762144"/>
                    <a:pt x="788742" y="773723"/>
                  </a:cubicBezTo>
                  <a:cubicBezTo>
                    <a:pt x="813031" y="804084"/>
                    <a:pt x="853424" y="807478"/>
                    <a:pt x="887216" y="815926"/>
                  </a:cubicBezTo>
                  <a:cubicBezTo>
                    <a:pt x="891905" y="834683"/>
                    <a:pt x="884704" y="862250"/>
                    <a:pt x="901283" y="872197"/>
                  </a:cubicBezTo>
                  <a:cubicBezTo>
                    <a:pt x="917862" y="882144"/>
                    <a:pt x="940261" y="866775"/>
                    <a:pt x="957554" y="858129"/>
                  </a:cubicBezTo>
                  <a:cubicBezTo>
                    <a:pt x="977601" y="848105"/>
                    <a:pt x="1003884" y="802703"/>
                    <a:pt x="1013825" y="787791"/>
                  </a:cubicBezTo>
                  <a:cubicBezTo>
                    <a:pt x="1037271" y="792480"/>
                    <a:pt x="1067256" y="784952"/>
                    <a:pt x="1084163" y="801859"/>
                  </a:cubicBezTo>
                  <a:cubicBezTo>
                    <a:pt x="1102426" y="820122"/>
                    <a:pt x="1047913" y="866244"/>
                    <a:pt x="1041960" y="872197"/>
                  </a:cubicBezTo>
                  <a:cubicBezTo>
                    <a:pt x="1003340" y="988059"/>
                    <a:pt x="984466" y="960797"/>
                    <a:pt x="1112299" y="942535"/>
                  </a:cubicBezTo>
                  <a:cubicBezTo>
                    <a:pt x="1126367" y="947224"/>
                    <a:pt x="1151594" y="942062"/>
                    <a:pt x="1154502" y="956603"/>
                  </a:cubicBezTo>
                  <a:cubicBezTo>
                    <a:pt x="1165366" y="1010926"/>
                    <a:pt x="1113995" y="1016998"/>
                    <a:pt x="1084163" y="1026942"/>
                  </a:cubicBezTo>
                  <a:cubicBezTo>
                    <a:pt x="1079474" y="1041010"/>
                    <a:pt x="1070096" y="1054316"/>
                    <a:pt x="1070096" y="1069145"/>
                  </a:cubicBezTo>
                  <a:cubicBezTo>
                    <a:pt x="1070096" y="1171296"/>
                    <a:pt x="1224183" y="1121349"/>
                    <a:pt x="1281111" y="1125415"/>
                  </a:cubicBezTo>
                  <a:cubicBezTo>
                    <a:pt x="1270997" y="1165872"/>
                    <a:pt x="1275795" y="1187690"/>
                    <a:pt x="1238908" y="1209822"/>
                  </a:cubicBezTo>
                  <a:cubicBezTo>
                    <a:pt x="1226193" y="1217451"/>
                    <a:pt x="1210773" y="1219200"/>
                    <a:pt x="1196705" y="1223889"/>
                  </a:cubicBezTo>
                  <a:cubicBezTo>
                    <a:pt x="1171483" y="1240704"/>
                    <a:pt x="1099037" y="1270213"/>
                    <a:pt x="1168570" y="1322363"/>
                  </a:cubicBezTo>
                  <a:cubicBezTo>
                    <a:pt x="1195096" y="1342258"/>
                    <a:pt x="1234219" y="1331742"/>
                    <a:pt x="1267043" y="1336431"/>
                  </a:cubicBezTo>
                  <a:cubicBezTo>
                    <a:pt x="1271732" y="1355188"/>
                    <a:pt x="1263818" y="1384056"/>
                    <a:pt x="1281111" y="1392702"/>
                  </a:cubicBezTo>
                  <a:cubicBezTo>
                    <a:pt x="1312219" y="1408256"/>
                    <a:pt x="1371018" y="1368607"/>
                    <a:pt x="1393653" y="1350499"/>
                  </a:cubicBezTo>
                  <a:cubicBezTo>
                    <a:pt x="1404010" y="1342213"/>
                    <a:pt x="1410272" y="1328943"/>
                    <a:pt x="1421788" y="1322363"/>
                  </a:cubicBezTo>
                  <a:cubicBezTo>
                    <a:pt x="1443713" y="1309834"/>
                    <a:pt x="1468680" y="1303606"/>
                    <a:pt x="1492126" y="1294228"/>
                  </a:cubicBezTo>
                  <a:cubicBezTo>
                    <a:pt x="1501505" y="1303606"/>
                    <a:pt x="1517661" y="1309357"/>
                    <a:pt x="1520262" y="1322363"/>
                  </a:cubicBezTo>
                  <a:cubicBezTo>
                    <a:pt x="1523170" y="1336904"/>
                    <a:pt x="1512826" y="1351303"/>
                    <a:pt x="1506194" y="1364566"/>
                  </a:cubicBezTo>
                  <a:cubicBezTo>
                    <a:pt x="1497979" y="1380997"/>
                    <a:pt x="1468616" y="1423689"/>
                    <a:pt x="1449923" y="1434905"/>
                  </a:cubicBezTo>
                  <a:cubicBezTo>
                    <a:pt x="1437208" y="1442534"/>
                    <a:pt x="1421788" y="1444283"/>
                    <a:pt x="1407720" y="1448972"/>
                  </a:cubicBezTo>
                  <a:cubicBezTo>
                    <a:pt x="1398342" y="1458351"/>
                    <a:pt x="1392509" y="1474126"/>
                    <a:pt x="1379585" y="1477108"/>
                  </a:cubicBezTo>
                  <a:cubicBezTo>
                    <a:pt x="1256204" y="1505580"/>
                    <a:pt x="1155696" y="1473889"/>
                    <a:pt x="1281111" y="1505243"/>
                  </a:cubicBezTo>
                  <a:cubicBezTo>
                    <a:pt x="1295678" y="1519811"/>
                    <a:pt x="1334425" y="1554880"/>
                    <a:pt x="1337382" y="1575582"/>
                  </a:cubicBezTo>
                  <a:cubicBezTo>
                    <a:pt x="1340116" y="1594722"/>
                    <a:pt x="1339709" y="1621605"/>
                    <a:pt x="1323314" y="1631852"/>
                  </a:cubicBezTo>
                  <a:cubicBezTo>
                    <a:pt x="1295196" y="1649426"/>
                    <a:pt x="1257665" y="1641231"/>
                    <a:pt x="1224840" y="1645920"/>
                  </a:cubicBezTo>
                  <a:cubicBezTo>
                    <a:pt x="1298018" y="1719098"/>
                    <a:pt x="1255100" y="1707393"/>
                    <a:pt x="1351450" y="1688123"/>
                  </a:cubicBezTo>
                  <a:cubicBezTo>
                    <a:pt x="1370207" y="1692812"/>
                    <a:pt x="1399074" y="1684898"/>
                    <a:pt x="1407720" y="1702191"/>
                  </a:cubicBezTo>
                  <a:cubicBezTo>
                    <a:pt x="1422813" y="1732377"/>
                    <a:pt x="1329111" y="1749716"/>
                    <a:pt x="1393653" y="1786597"/>
                  </a:cubicBezTo>
                  <a:cubicBezTo>
                    <a:pt x="1418418" y="1800749"/>
                    <a:pt x="1449924" y="1795976"/>
                    <a:pt x="1478059" y="1800665"/>
                  </a:cubicBezTo>
                  <a:cubicBezTo>
                    <a:pt x="1480962" y="1802600"/>
                    <a:pt x="1607294" y="1868031"/>
                    <a:pt x="1506194" y="1899139"/>
                  </a:cubicBezTo>
                  <a:cubicBezTo>
                    <a:pt x="1452225" y="1915745"/>
                    <a:pt x="1393653" y="1889760"/>
                    <a:pt x="1337382" y="1885071"/>
                  </a:cubicBezTo>
                  <a:cubicBezTo>
                    <a:pt x="1271537" y="1950914"/>
                    <a:pt x="1327100" y="1878576"/>
                    <a:pt x="1351450" y="1927274"/>
                  </a:cubicBezTo>
                  <a:cubicBezTo>
                    <a:pt x="1358082" y="1940537"/>
                    <a:pt x="1342071" y="1955409"/>
                    <a:pt x="1337382" y="1969477"/>
                  </a:cubicBezTo>
                  <a:cubicBezTo>
                    <a:pt x="1366022" y="2141310"/>
                    <a:pt x="1317760" y="1992057"/>
                    <a:pt x="1407720" y="2082019"/>
                  </a:cubicBezTo>
                  <a:cubicBezTo>
                    <a:pt x="1418205" y="2092505"/>
                    <a:pt x="1415156" y="2110959"/>
                    <a:pt x="1421788" y="2124222"/>
                  </a:cubicBezTo>
                  <a:cubicBezTo>
                    <a:pt x="1429349" y="2139344"/>
                    <a:pt x="1440545" y="2152357"/>
                    <a:pt x="1449923" y="2166425"/>
                  </a:cubicBezTo>
                  <a:cubicBezTo>
                    <a:pt x="1445234" y="2180493"/>
                    <a:pt x="1450242" y="2205032"/>
                    <a:pt x="1435856" y="2208628"/>
                  </a:cubicBezTo>
                  <a:cubicBezTo>
                    <a:pt x="1421661" y="2212177"/>
                    <a:pt x="1374980" y="2161820"/>
                    <a:pt x="1365517" y="2152357"/>
                  </a:cubicBezTo>
                  <a:cubicBezTo>
                    <a:pt x="1346760" y="2157046"/>
                    <a:pt x="1316427" y="2148474"/>
                    <a:pt x="1309246" y="2166425"/>
                  </a:cubicBezTo>
                  <a:cubicBezTo>
                    <a:pt x="1288796" y="2217552"/>
                    <a:pt x="1356533" y="2229079"/>
                    <a:pt x="1379585" y="2236763"/>
                  </a:cubicBezTo>
                  <a:cubicBezTo>
                    <a:pt x="1388963" y="2246142"/>
                    <a:pt x="1405539" y="2251816"/>
                    <a:pt x="1407720" y="2264899"/>
                  </a:cubicBezTo>
                  <a:cubicBezTo>
                    <a:pt x="1422421" y="2353104"/>
                    <a:pt x="1338654" y="2328044"/>
                    <a:pt x="1281111" y="2335237"/>
                  </a:cubicBezTo>
                  <a:cubicBezTo>
                    <a:pt x="1285800" y="2353994"/>
                    <a:pt x="1282801" y="2376655"/>
                    <a:pt x="1295179" y="2391508"/>
                  </a:cubicBezTo>
                  <a:cubicBezTo>
                    <a:pt x="1308604" y="2407618"/>
                    <a:pt x="1332175" y="2411382"/>
                    <a:pt x="1351450" y="2419643"/>
                  </a:cubicBezTo>
                  <a:cubicBezTo>
                    <a:pt x="1405028" y="2442605"/>
                    <a:pt x="1441376" y="2439677"/>
                    <a:pt x="1506194" y="2447779"/>
                  </a:cubicBezTo>
                  <a:cubicBezTo>
                    <a:pt x="1520262" y="2452468"/>
                    <a:pt x="1537912" y="2451361"/>
                    <a:pt x="1548397" y="2461846"/>
                  </a:cubicBezTo>
                  <a:cubicBezTo>
                    <a:pt x="1558883" y="2472331"/>
                    <a:pt x="1570094" y="2491333"/>
                    <a:pt x="1562465" y="2504049"/>
                  </a:cubicBezTo>
                  <a:cubicBezTo>
                    <a:pt x="1546580" y="2530524"/>
                    <a:pt x="1456328" y="2542158"/>
                    <a:pt x="1435856" y="2546252"/>
                  </a:cubicBezTo>
                  <a:cubicBezTo>
                    <a:pt x="1462025" y="2572422"/>
                    <a:pt x="1474380" y="2581099"/>
                    <a:pt x="1492126" y="2616591"/>
                  </a:cubicBezTo>
                  <a:cubicBezTo>
                    <a:pt x="1498758" y="2629854"/>
                    <a:pt x="1501505" y="2644726"/>
                    <a:pt x="1506194" y="2658794"/>
                  </a:cubicBezTo>
                  <a:cubicBezTo>
                    <a:pt x="1492126" y="2668172"/>
                    <a:pt x="1480814" y="2685247"/>
                    <a:pt x="1463991" y="2686929"/>
                  </a:cubicBezTo>
                  <a:cubicBezTo>
                    <a:pt x="1383829" y="2694945"/>
                    <a:pt x="1366038" y="2687972"/>
                    <a:pt x="1337382" y="2630659"/>
                  </a:cubicBezTo>
                  <a:cubicBezTo>
                    <a:pt x="1330750" y="2617396"/>
                    <a:pt x="1332578" y="2600034"/>
                    <a:pt x="1323314" y="2588455"/>
                  </a:cubicBezTo>
                  <a:cubicBezTo>
                    <a:pt x="1312752" y="2575253"/>
                    <a:pt x="1295179" y="2569698"/>
                    <a:pt x="1281111" y="2560320"/>
                  </a:cubicBezTo>
                  <a:cubicBezTo>
                    <a:pt x="1267043" y="2569698"/>
                    <a:pt x="1247296" y="2573775"/>
                    <a:pt x="1238908" y="2588455"/>
                  </a:cubicBezTo>
                  <a:cubicBezTo>
                    <a:pt x="1195450" y="2664507"/>
                    <a:pt x="1263947" y="2671830"/>
                    <a:pt x="1182637" y="2644726"/>
                  </a:cubicBezTo>
                  <a:cubicBezTo>
                    <a:pt x="1148388" y="2541978"/>
                    <a:pt x="1161695" y="2589092"/>
                    <a:pt x="1140434" y="2504049"/>
                  </a:cubicBezTo>
                  <a:cubicBezTo>
                    <a:pt x="1135745" y="2335237"/>
                    <a:pt x="1134594" y="2166289"/>
                    <a:pt x="1126366" y="1997612"/>
                  </a:cubicBezTo>
                  <a:cubicBezTo>
                    <a:pt x="1123223" y="1933186"/>
                    <a:pt x="1111282" y="1937273"/>
                    <a:pt x="1098231" y="1885071"/>
                  </a:cubicBezTo>
                  <a:cubicBezTo>
                    <a:pt x="1092432" y="1861874"/>
                    <a:pt x="1089962" y="1837929"/>
                    <a:pt x="1084163" y="1814732"/>
                  </a:cubicBezTo>
                  <a:cubicBezTo>
                    <a:pt x="1080567" y="1800346"/>
                    <a:pt x="1073313" y="1787004"/>
                    <a:pt x="1070096" y="1772529"/>
                  </a:cubicBezTo>
                  <a:cubicBezTo>
                    <a:pt x="1057228" y="1714622"/>
                    <a:pt x="1057321" y="1674109"/>
                    <a:pt x="1041960" y="1617785"/>
                  </a:cubicBezTo>
                  <a:cubicBezTo>
                    <a:pt x="1041957" y="1617773"/>
                    <a:pt x="1006793" y="1512282"/>
                    <a:pt x="999757" y="1491175"/>
                  </a:cubicBezTo>
                  <a:cubicBezTo>
                    <a:pt x="995068" y="1477107"/>
                    <a:pt x="989287" y="1463358"/>
                    <a:pt x="985690" y="1448972"/>
                  </a:cubicBezTo>
                  <a:cubicBezTo>
                    <a:pt x="981001" y="1430215"/>
                    <a:pt x="977178" y="1411221"/>
                    <a:pt x="971622" y="1392702"/>
                  </a:cubicBezTo>
                  <a:cubicBezTo>
                    <a:pt x="963100" y="1364295"/>
                    <a:pt x="950679" y="1337067"/>
                    <a:pt x="943486" y="1308295"/>
                  </a:cubicBezTo>
                  <a:cubicBezTo>
                    <a:pt x="938797" y="1289538"/>
                    <a:pt x="938065" y="1269318"/>
                    <a:pt x="929419" y="1252025"/>
                  </a:cubicBezTo>
                  <a:cubicBezTo>
                    <a:pt x="913970" y="1221127"/>
                    <a:pt x="887959" y="1219448"/>
                    <a:pt x="859080" y="1209822"/>
                  </a:cubicBezTo>
                  <a:cubicBezTo>
                    <a:pt x="849702" y="1200443"/>
                    <a:pt x="841302" y="1189972"/>
                    <a:pt x="830945" y="1181686"/>
                  </a:cubicBezTo>
                  <a:cubicBezTo>
                    <a:pt x="817743" y="1171124"/>
                    <a:pt x="800697" y="1165506"/>
                    <a:pt x="788742" y="1153551"/>
                  </a:cubicBezTo>
                  <a:cubicBezTo>
                    <a:pt x="694953" y="1059763"/>
                    <a:pt x="830948" y="1158244"/>
                    <a:pt x="718403" y="1083212"/>
                  </a:cubicBezTo>
                  <a:cubicBezTo>
                    <a:pt x="709025" y="1069144"/>
                    <a:pt x="697829" y="1056131"/>
                    <a:pt x="690268" y="1041009"/>
                  </a:cubicBezTo>
                  <a:cubicBezTo>
                    <a:pt x="683636" y="1027746"/>
                    <a:pt x="684059" y="1011381"/>
                    <a:pt x="676200" y="998806"/>
                  </a:cubicBezTo>
                  <a:cubicBezTo>
                    <a:pt x="660287" y="973344"/>
                    <a:pt x="638687" y="951914"/>
                    <a:pt x="619930" y="928468"/>
                  </a:cubicBezTo>
                  <a:cubicBezTo>
                    <a:pt x="615241" y="914400"/>
                    <a:pt x="613491" y="898980"/>
                    <a:pt x="605862" y="886265"/>
                  </a:cubicBezTo>
                  <a:cubicBezTo>
                    <a:pt x="599038" y="874892"/>
                    <a:pt x="586217" y="868318"/>
                    <a:pt x="577726" y="858129"/>
                  </a:cubicBezTo>
                  <a:cubicBezTo>
                    <a:pt x="562716" y="840117"/>
                    <a:pt x="548968" y="821067"/>
                    <a:pt x="535523" y="801859"/>
                  </a:cubicBezTo>
                  <a:cubicBezTo>
                    <a:pt x="516132" y="774157"/>
                    <a:pt x="503164" y="741362"/>
                    <a:pt x="479253" y="717452"/>
                  </a:cubicBezTo>
                  <a:cubicBezTo>
                    <a:pt x="469874" y="708074"/>
                    <a:pt x="459403" y="699674"/>
                    <a:pt x="451117" y="689317"/>
                  </a:cubicBezTo>
                  <a:cubicBezTo>
                    <a:pt x="430153" y="663112"/>
                    <a:pt x="420501" y="626427"/>
                    <a:pt x="380779" y="618979"/>
                  </a:cubicBezTo>
                  <a:cubicBezTo>
                    <a:pt x="320686" y="607712"/>
                    <a:pt x="258859" y="609600"/>
                    <a:pt x="197899" y="604911"/>
                  </a:cubicBezTo>
                  <a:cubicBezTo>
                    <a:pt x="126606" y="533618"/>
                    <a:pt x="218873" y="617496"/>
                    <a:pt x="127560" y="562708"/>
                  </a:cubicBezTo>
                  <a:cubicBezTo>
                    <a:pt x="31009" y="504777"/>
                    <a:pt x="176776" y="560354"/>
                    <a:pt x="57222" y="520505"/>
                  </a:cubicBezTo>
                  <a:cubicBezTo>
                    <a:pt x="42985" y="506268"/>
                    <a:pt x="3486" y="470448"/>
                    <a:pt x="951" y="450166"/>
                  </a:cubicBezTo>
                  <a:cubicBezTo>
                    <a:pt x="-2015" y="426440"/>
                    <a:pt x="1756" y="399723"/>
                    <a:pt x="15019" y="379828"/>
                  </a:cubicBezTo>
                  <a:cubicBezTo>
                    <a:pt x="23244" y="367490"/>
                    <a:pt x="42964" y="369834"/>
                    <a:pt x="57222" y="365760"/>
                  </a:cubicBezTo>
                  <a:cubicBezTo>
                    <a:pt x="75812" y="360448"/>
                    <a:pt x="94736" y="356381"/>
                    <a:pt x="113493" y="351692"/>
                  </a:cubicBezTo>
                  <a:cubicBezTo>
                    <a:pt x="104114" y="342314"/>
                    <a:pt x="96730" y="330381"/>
                    <a:pt x="85357" y="323557"/>
                  </a:cubicBezTo>
                  <a:cubicBezTo>
                    <a:pt x="34510" y="293049"/>
                    <a:pt x="26496" y="334475"/>
                    <a:pt x="71290" y="267286"/>
                  </a:cubicBezTo>
                  <a:cubicBezTo>
                    <a:pt x="92530" y="275782"/>
                    <a:pt x="164000" y="298768"/>
                    <a:pt x="183831" y="323557"/>
                  </a:cubicBezTo>
                  <a:cubicBezTo>
                    <a:pt x="193094" y="335136"/>
                    <a:pt x="195461" y="351133"/>
                    <a:pt x="197899" y="365760"/>
                  </a:cubicBezTo>
                  <a:cubicBezTo>
                    <a:pt x="200212" y="379636"/>
                    <a:pt x="176797" y="454856"/>
                    <a:pt x="183831" y="436099"/>
                  </a:cubicBezTo>
                  <a:close/>
                </a:path>
              </a:pathLst>
            </a:custGeom>
            <a:solidFill>
              <a:srgbClr val="FF840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53476" y="2367458"/>
            <a:ext cx="3865779" cy="3077766"/>
          </a:xfrm>
          <a:prstGeom prst="rect">
            <a:avLst/>
          </a:prstGeom>
          <a:solidFill>
            <a:srgbClr val="FFC000"/>
          </a:solidFill>
          <a:effectLst>
            <a:outerShdw blurRad="165100" dist="431800" dir="13500000" algn="br" rotWithShape="0">
              <a:prstClr val="black">
                <a:alpha val="8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400" b="1" dirty="0" smtClean="0"/>
              <a:t>Implantation</a:t>
            </a:r>
          </a:p>
          <a:p>
            <a:pPr marL="342900" indent="-3429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000" dirty="0" smtClean="0"/>
              <a:t>Embryo becomes implanted into the uterine lining</a:t>
            </a:r>
          </a:p>
          <a:p>
            <a:pPr marL="342900" indent="-3429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000" dirty="0" smtClean="0"/>
              <a:t>The outer layer of cells starts to produce tiny finger-like projections, known as </a:t>
            </a:r>
            <a:r>
              <a:rPr lang="en-US" sz="2000" b="1" dirty="0" smtClean="0"/>
              <a:t>villi</a:t>
            </a:r>
            <a:r>
              <a:rPr lang="en-US" sz="2000" dirty="0" smtClean="0"/>
              <a:t> (singular: </a:t>
            </a:r>
            <a:r>
              <a:rPr lang="en-US" sz="2000" b="1" dirty="0" smtClean="0"/>
              <a:t>villus</a:t>
            </a:r>
            <a:r>
              <a:rPr lang="en-US" sz="2000" dirty="0" smtClean="0"/>
              <a:t>) into the endometrium</a:t>
            </a:r>
            <a:endParaRPr lang="en-SG" sz="2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2987824" y="1902764"/>
            <a:ext cx="4973395" cy="2966396"/>
            <a:chOff x="2987824" y="1902764"/>
            <a:chExt cx="4973395" cy="296639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" name="Oval 9"/>
            <p:cNvSpPr/>
            <p:nvPr/>
          </p:nvSpPr>
          <p:spPr>
            <a:xfrm>
              <a:off x="2987824" y="4365104"/>
              <a:ext cx="792088" cy="50405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3621828" y="1902764"/>
              <a:ext cx="4339391" cy="2501374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461007" y="2396315"/>
            <a:ext cx="3865779" cy="2769989"/>
          </a:xfrm>
          <a:prstGeom prst="rect">
            <a:avLst/>
          </a:prstGeom>
          <a:solidFill>
            <a:srgbClr val="FFC000"/>
          </a:solidFill>
          <a:effectLst>
            <a:outerShdw blurRad="165100" dist="431800" dir="13500000" algn="br" rotWithShape="0">
              <a:prstClr val="black">
                <a:alpha val="8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US" sz="2400" b="1" dirty="0" smtClean="0"/>
              <a:t>Placenta Development</a:t>
            </a:r>
          </a:p>
          <a:p>
            <a:pPr marL="342900" indent="-3429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000" dirty="0" smtClean="0"/>
              <a:t>The embryonic villi becomes embedded in the uterine lining</a:t>
            </a:r>
          </a:p>
          <a:p>
            <a:pPr marL="342900" indent="-3429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000" dirty="0" smtClean="0"/>
              <a:t>Together the maternal tissues (the uterine lining) and the embryonic tissues (the villi) forms the </a:t>
            </a:r>
            <a:r>
              <a:rPr lang="en-US" sz="2000" b="1" dirty="0" smtClean="0"/>
              <a:t>placenta</a:t>
            </a:r>
            <a:r>
              <a:rPr lang="en-US" sz="2000" dirty="0" smtClean="0"/>
              <a:t>.</a:t>
            </a:r>
            <a:endParaRPr lang="en-SG" sz="2000" dirty="0"/>
          </a:p>
        </p:txBody>
      </p:sp>
    </p:spTree>
    <p:extLst>
      <p:ext uri="{BB962C8B-B14F-4D97-AF65-F5344CB8AC3E}">
        <p14:creationId xmlns:p14="http://schemas.microsoft.com/office/powerpoint/2010/main" val="30953089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8.09249E-7 L 0.46476 -0.0633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29" y="-316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1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5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5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5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5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 animBg="1"/>
      <p:bldP spid="6" grpId="0"/>
      <p:bldP spid="13" grpId="0" uiExpand="1" build="p" bldLvl="5" animBg="1"/>
      <p:bldP spid="13" grpId="1" uiExpand="1" build="allAtOnce" animBg="1"/>
      <p:bldP spid="20" grpId="0" uiExpand="1" build="p" bldLvl="5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-24"/>
            <a:ext cx="778671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Embryonic and Placenta Development</a:t>
            </a:r>
            <a:endParaRPr lang="en-SG" dirty="0"/>
          </a:p>
        </p:txBody>
      </p:sp>
      <p:grpSp>
        <p:nvGrpSpPr>
          <p:cNvPr id="8" name="Group 7"/>
          <p:cNvGrpSpPr/>
          <p:nvPr/>
        </p:nvGrpSpPr>
        <p:grpSpPr>
          <a:xfrm>
            <a:off x="511796" y="1268760"/>
            <a:ext cx="5348444" cy="5223147"/>
            <a:chOff x="-2700809" y="8764"/>
            <a:chExt cx="5816344" cy="568008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516" r="51707" b="11765"/>
            <a:stretch/>
          </p:blipFill>
          <p:spPr>
            <a:xfrm>
              <a:off x="-2700809" y="8764"/>
              <a:ext cx="5806615" cy="568008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6" name="Rectangle 5"/>
            <p:cNvSpPr/>
            <p:nvPr/>
          </p:nvSpPr>
          <p:spPr>
            <a:xfrm>
              <a:off x="1835696" y="260648"/>
              <a:ext cx="1270110" cy="16561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45425" y="4540585"/>
              <a:ext cx="1270110" cy="11482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66" b="8261"/>
          <a:stretch/>
        </p:blipFill>
        <p:spPr>
          <a:xfrm>
            <a:off x="3563888" y="1256184"/>
            <a:ext cx="5336293" cy="4933908"/>
          </a:xfrm>
          <a:prstGeom prst="rect">
            <a:avLst/>
          </a:prstGeom>
          <a:solidFill>
            <a:srgbClr val="FFFFFF">
              <a:shade val="85000"/>
            </a:srgbClr>
          </a:solidFill>
          <a:ln w="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158169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4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-24"/>
            <a:ext cx="759633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Embryonic Development Summary</a:t>
            </a:r>
            <a:endParaRPr lang="en-SG" dirty="0"/>
          </a:p>
        </p:txBody>
      </p:sp>
      <p:sp>
        <p:nvSpPr>
          <p:cNvPr id="6" name="Freeform 5"/>
          <p:cNvSpPr/>
          <p:nvPr/>
        </p:nvSpPr>
        <p:spPr>
          <a:xfrm>
            <a:off x="462123" y="1268760"/>
            <a:ext cx="5982085" cy="2064170"/>
          </a:xfrm>
          <a:custGeom>
            <a:avLst/>
            <a:gdLst>
              <a:gd name="connsiteX0" fmla="*/ 0 w 6536300"/>
              <a:gd name="connsiteY0" fmla="*/ 225194 h 2251943"/>
              <a:gd name="connsiteX1" fmla="*/ 225194 w 6536300"/>
              <a:gd name="connsiteY1" fmla="*/ 0 h 2251943"/>
              <a:gd name="connsiteX2" fmla="*/ 6311106 w 6536300"/>
              <a:gd name="connsiteY2" fmla="*/ 0 h 2251943"/>
              <a:gd name="connsiteX3" fmla="*/ 6536300 w 6536300"/>
              <a:gd name="connsiteY3" fmla="*/ 225194 h 2251943"/>
              <a:gd name="connsiteX4" fmla="*/ 6536300 w 6536300"/>
              <a:gd name="connsiteY4" fmla="*/ 2026749 h 2251943"/>
              <a:gd name="connsiteX5" fmla="*/ 6311106 w 6536300"/>
              <a:gd name="connsiteY5" fmla="*/ 2251943 h 2251943"/>
              <a:gd name="connsiteX6" fmla="*/ 225194 w 6536300"/>
              <a:gd name="connsiteY6" fmla="*/ 2251943 h 2251943"/>
              <a:gd name="connsiteX7" fmla="*/ 0 w 6536300"/>
              <a:gd name="connsiteY7" fmla="*/ 2026749 h 2251943"/>
              <a:gd name="connsiteX8" fmla="*/ 0 w 6536300"/>
              <a:gd name="connsiteY8" fmla="*/ 225194 h 225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36300" h="2251943">
                <a:moveTo>
                  <a:pt x="0" y="225194"/>
                </a:moveTo>
                <a:cubicBezTo>
                  <a:pt x="0" y="100823"/>
                  <a:pt x="100823" y="0"/>
                  <a:pt x="225194" y="0"/>
                </a:cubicBezTo>
                <a:lnTo>
                  <a:pt x="6311106" y="0"/>
                </a:lnTo>
                <a:cubicBezTo>
                  <a:pt x="6435477" y="0"/>
                  <a:pt x="6536300" y="100823"/>
                  <a:pt x="6536300" y="225194"/>
                </a:cubicBezTo>
                <a:lnTo>
                  <a:pt x="6536300" y="2026749"/>
                </a:lnTo>
                <a:cubicBezTo>
                  <a:pt x="6536300" y="2151120"/>
                  <a:pt x="6435477" y="2251943"/>
                  <a:pt x="6311106" y="2251943"/>
                </a:cubicBezTo>
                <a:lnTo>
                  <a:pt x="225194" y="2251943"/>
                </a:lnTo>
                <a:cubicBezTo>
                  <a:pt x="100823" y="2251943"/>
                  <a:pt x="0" y="2151120"/>
                  <a:pt x="0" y="2026749"/>
                </a:cubicBezTo>
                <a:lnTo>
                  <a:pt x="0" y="225194"/>
                </a:lnTo>
                <a:close/>
              </a:path>
            </a:pathLst>
          </a:custGeom>
          <a:effectLst>
            <a:outerShdw blurRad="127000" dist="203200" dir="12600000" rotWithShape="0">
              <a:srgbClr val="000000">
                <a:alpha val="45000"/>
              </a:srgb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0"/>
              <a:satOff val="0"/>
              <a:lumOff val="0"/>
              <a:alphaOff val="0"/>
            </a:schemeClr>
          </a:fillRef>
          <a:effectRef idx="3">
            <a:scrgbClr r="0" g="0" b="0"/>
          </a:effectRef>
          <a:fontRef idx="minor">
            <a:schemeClr val="lt1"/>
          </a:fontRef>
        </p:style>
        <p:txBody>
          <a:bodyPr spcFirstLastPara="0" vert="horz" wrap="square" lIns="172637" tIns="172637" rIns="1593286" bIns="172637" numCol="1" spcCol="1270" anchor="ctr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b="1" u="sng" kern="1200" dirty="0" smtClean="0">
                <a:solidFill>
                  <a:schemeClr val="tx1"/>
                </a:solidFill>
              </a:rPr>
              <a:t>Zygote</a:t>
            </a:r>
            <a:r>
              <a:rPr lang="en-US" sz="2800" b="0" u="none" kern="1200" dirty="0" smtClean="0">
                <a:solidFill>
                  <a:schemeClr val="tx1"/>
                </a:solidFill>
              </a:rPr>
              <a:t>:</a:t>
            </a:r>
          </a:p>
          <a:p>
            <a:pPr marL="441325" lvl="0" indent="-173038" algn="l" defTabSz="12446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400" kern="1200" dirty="0" smtClean="0">
                <a:solidFill>
                  <a:schemeClr val="tx1"/>
                </a:solidFill>
              </a:rPr>
              <a:t>- Undifferentiated ball of cells</a:t>
            </a:r>
          </a:p>
          <a:p>
            <a:pPr marL="441325" lvl="0" indent="-173038" algn="l" defTabSz="12446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400" kern="1200" dirty="0" smtClean="0">
                <a:solidFill>
                  <a:schemeClr val="tx1"/>
                </a:solidFill>
              </a:rPr>
              <a:t>- Implantation takes place 3 to 4 days after fertilization</a:t>
            </a:r>
            <a:endParaRPr lang="en-SG" sz="2400" kern="1200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479442" y="3523927"/>
            <a:ext cx="5964766" cy="1405880"/>
          </a:xfrm>
          <a:custGeom>
            <a:avLst/>
            <a:gdLst>
              <a:gd name="connsiteX0" fmla="*/ 0 w 7201424"/>
              <a:gd name="connsiteY0" fmla="*/ 153377 h 1533770"/>
              <a:gd name="connsiteX1" fmla="*/ 153377 w 7201424"/>
              <a:gd name="connsiteY1" fmla="*/ 0 h 1533770"/>
              <a:gd name="connsiteX2" fmla="*/ 7048047 w 7201424"/>
              <a:gd name="connsiteY2" fmla="*/ 0 h 1533770"/>
              <a:gd name="connsiteX3" fmla="*/ 7201424 w 7201424"/>
              <a:gd name="connsiteY3" fmla="*/ 153377 h 1533770"/>
              <a:gd name="connsiteX4" fmla="*/ 7201424 w 7201424"/>
              <a:gd name="connsiteY4" fmla="*/ 1380393 h 1533770"/>
              <a:gd name="connsiteX5" fmla="*/ 7048047 w 7201424"/>
              <a:gd name="connsiteY5" fmla="*/ 1533770 h 1533770"/>
              <a:gd name="connsiteX6" fmla="*/ 153377 w 7201424"/>
              <a:gd name="connsiteY6" fmla="*/ 1533770 h 1533770"/>
              <a:gd name="connsiteX7" fmla="*/ 0 w 7201424"/>
              <a:gd name="connsiteY7" fmla="*/ 1380393 h 1533770"/>
              <a:gd name="connsiteX8" fmla="*/ 0 w 7201424"/>
              <a:gd name="connsiteY8" fmla="*/ 153377 h 1533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01424" h="1533770">
                <a:moveTo>
                  <a:pt x="0" y="153377"/>
                </a:moveTo>
                <a:cubicBezTo>
                  <a:pt x="0" y="68669"/>
                  <a:pt x="68669" y="0"/>
                  <a:pt x="153377" y="0"/>
                </a:cubicBezTo>
                <a:lnTo>
                  <a:pt x="7048047" y="0"/>
                </a:lnTo>
                <a:cubicBezTo>
                  <a:pt x="7132755" y="0"/>
                  <a:pt x="7201424" y="68669"/>
                  <a:pt x="7201424" y="153377"/>
                </a:cubicBezTo>
                <a:lnTo>
                  <a:pt x="7201424" y="1380393"/>
                </a:lnTo>
                <a:cubicBezTo>
                  <a:pt x="7201424" y="1465101"/>
                  <a:pt x="7132755" y="1533770"/>
                  <a:pt x="7048047" y="1533770"/>
                </a:cubicBezTo>
                <a:lnTo>
                  <a:pt x="153377" y="1533770"/>
                </a:lnTo>
                <a:cubicBezTo>
                  <a:pt x="68669" y="1533770"/>
                  <a:pt x="0" y="1465101"/>
                  <a:pt x="0" y="1380393"/>
                </a:cubicBezTo>
                <a:lnTo>
                  <a:pt x="0" y="153377"/>
                </a:lnTo>
                <a:close/>
              </a:path>
            </a:pathLst>
          </a:custGeom>
          <a:effectLst>
            <a:outerShdw blurRad="127000" dist="203200" dir="12600000" rotWithShape="0">
              <a:srgbClr val="000000">
                <a:alpha val="45000"/>
              </a:srgb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2232385"/>
              <a:satOff val="13449"/>
              <a:lumOff val="1078"/>
              <a:alphaOff val="0"/>
            </a:schemeClr>
          </a:fillRef>
          <a:effectRef idx="3">
            <a:scrgbClr r="0" g="0" b="0"/>
          </a:effectRef>
          <a:fontRef idx="minor">
            <a:schemeClr val="lt1"/>
          </a:fontRef>
        </p:style>
        <p:txBody>
          <a:bodyPr spcFirstLastPara="0" vert="horz" wrap="square" lIns="151603" tIns="151603" rIns="1783974" bIns="151603" numCol="1" spcCol="1270" anchor="ctr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b="1" u="sng" kern="1200" dirty="0" smtClean="0">
                <a:solidFill>
                  <a:schemeClr val="tx1"/>
                </a:solidFill>
              </a:rPr>
              <a:t>Embryo</a:t>
            </a:r>
          </a:p>
          <a:p>
            <a:pPr marL="361950" lvl="0" indent="0" algn="l" defTabSz="12446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US" sz="2400" kern="1200" dirty="0" smtClean="0">
                <a:solidFill>
                  <a:schemeClr val="tx1"/>
                </a:solidFill>
              </a:rPr>
              <a:t>- Simple tissue layers</a:t>
            </a:r>
            <a:endParaRPr lang="en-SG" sz="2400" kern="1200" dirty="0">
              <a:solidFill>
                <a:schemeClr val="tx1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462123" y="5096980"/>
            <a:ext cx="5982085" cy="1405880"/>
          </a:xfrm>
          <a:custGeom>
            <a:avLst/>
            <a:gdLst>
              <a:gd name="connsiteX0" fmla="*/ 0 w 7201424"/>
              <a:gd name="connsiteY0" fmla="*/ 153377 h 1533770"/>
              <a:gd name="connsiteX1" fmla="*/ 153377 w 7201424"/>
              <a:gd name="connsiteY1" fmla="*/ 0 h 1533770"/>
              <a:gd name="connsiteX2" fmla="*/ 7048047 w 7201424"/>
              <a:gd name="connsiteY2" fmla="*/ 0 h 1533770"/>
              <a:gd name="connsiteX3" fmla="*/ 7201424 w 7201424"/>
              <a:gd name="connsiteY3" fmla="*/ 153377 h 1533770"/>
              <a:gd name="connsiteX4" fmla="*/ 7201424 w 7201424"/>
              <a:gd name="connsiteY4" fmla="*/ 1380393 h 1533770"/>
              <a:gd name="connsiteX5" fmla="*/ 7048047 w 7201424"/>
              <a:gd name="connsiteY5" fmla="*/ 1533770 h 1533770"/>
              <a:gd name="connsiteX6" fmla="*/ 153377 w 7201424"/>
              <a:gd name="connsiteY6" fmla="*/ 1533770 h 1533770"/>
              <a:gd name="connsiteX7" fmla="*/ 0 w 7201424"/>
              <a:gd name="connsiteY7" fmla="*/ 1380393 h 1533770"/>
              <a:gd name="connsiteX8" fmla="*/ 0 w 7201424"/>
              <a:gd name="connsiteY8" fmla="*/ 153377 h 1533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01424" h="1533770">
                <a:moveTo>
                  <a:pt x="0" y="153377"/>
                </a:moveTo>
                <a:cubicBezTo>
                  <a:pt x="0" y="68669"/>
                  <a:pt x="68669" y="0"/>
                  <a:pt x="153377" y="0"/>
                </a:cubicBezTo>
                <a:lnTo>
                  <a:pt x="7048047" y="0"/>
                </a:lnTo>
                <a:cubicBezTo>
                  <a:pt x="7132755" y="0"/>
                  <a:pt x="7201424" y="68669"/>
                  <a:pt x="7201424" y="153377"/>
                </a:cubicBezTo>
                <a:lnTo>
                  <a:pt x="7201424" y="1380393"/>
                </a:lnTo>
                <a:cubicBezTo>
                  <a:pt x="7201424" y="1465101"/>
                  <a:pt x="7132755" y="1533770"/>
                  <a:pt x="7048047" y="1533770"/>
                </a:cubicBezTo>
                <a:lnTo>
                  <a:pt x="153377" y="1533770"/>
                </a:lnTo>
                <a:cubicBezTo>
                  <a:pt x="68669" y="1533770"/>
                  <a:pt x="0" y="1465101"/>
                  <a:pt x="0" y="1380393"/>
                </a:cubicBezTo>
                <a:lnTo>
                  <a:pt x="0" y="153377"/>
                </a:lnTo>
                <a:close/>
              </a:path>
            </a:pathLst>
          </a:custGeom>
          <a:effectLst>
            <a:outerShdw blurRad="127000" dist="203200" dir="12600000" rotWithShape="0">
              <a:srgbClr val="000000">
                <a:alpha val="45000"/>
              </a:srgb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4464770"/>
              <a:satOff val="26899"/>
              <a:lumOff val="2156"/>
              <a:alphaOff val="0"/>
            </a:schemeClr>
          </a:fillRef>
          <a:effectRef idx="3">
            <a:scrgbClr r="0" g="0" b="0"/>
          </a:effectRef>
          <a:fontRef idx="minor">
            <a:schemeClr val="lt1"/>
          </a:fontRef>
        </p:style>
        <p:txBody>
          <a:bodyPr spcFirstLastPara="0" vert="horz" wrap="square" lIns="151603" tIns="151603" rIns="1783974" bIns="151603" numCol="1" spcCol="1270" anchor="ctr" anchorCtr="0">
            <a:noAutofit/>
          </a:bodyPr>
          <a:lstStyle/>
          <a:p>
            <a:pPr lvl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800" b="1" u="sng" kern="1200" dirty="0" err="1" smtClean="0">
                <a:solidFill>
                  <a:schemeClr val="tx1"/>
                </a:solidFill>
              </a:rPr>
              <a:t>Foetus</a:t>
            </a:r>
            <a:endParaRPr lang="en-US" sz="2800" b="1" u="sng" kern="1200" dirty="0" smtClean="0">
              <a:solidFill>
                <a:schemeClr val="tx1"/>
              </a:solidFill>
            </a:endParaRPr>
          </a:p>
          <a:p>
            <a:pPr marL="361950" lvl="0" indent="0" algn="l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kern="1200" dirty="0" smtClean="0">
                <a:solidFill>
                  <a:schemeClr val="tx1"/>
                </a:solidFill>
              </a:rPr>
              <a:t>- Recognizable organs</a:t>
            </a:r>
            <a:endParaRPr lang="en-SG" sz="2400" b="1" u="sng" kern="1200" dirty="0">
              <a:solidFill>
                <a:schemeClr val="tx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710438" y="2610549"/>
            <a:ext cx="1440317" cy="1330297"/>
          </a:xfrm>
          <a:custGeom>
            <a:avLst/>
            <a:gdLst>
              <a:gd name="connsiteX0" fmla="*/ 0 w 1451311"/>
              <a:gd name="connsiteY0" fmla="*/ 798221 h 1451311"/>
              <a:gd name="connsiteX1" fmla="*/ 326545 w 1451311"/>
              <a:gd name="connsiteY1" fmla="*/ 798221 h 1451311"/>
              <a:gd name="connsiteX2" fmla="*/ 326545 w 1451311"/>
              <a:gd name="connsiteY2" fmla="*/ 0 h 1451311"/>
              <a:gd name="connsiteX3" fmla="*/ 1124766 w 1451311"/>
              <a:gd name="connsiteY3" fmla="*/ 0 h 1451311"/>
              <a:gd name="connsiteX4" fmla="*/ 1124766 w 1451311"/>
              <a:gd name="connsiteY4" fmla="*/ 798221 h 1451311"/>
              <a:gd name="connsiteX5" fmla="*/ 1451311 w 1451311"/>
              <a:gd name="connsiteY5" fmla="*/ 798221 h 1451311"/>
              <a:gd name="connsiteX6" fmla="*/ 725656 w 1451311"/>
              <a:gd name="connsiteY6" fmla="*/ 1451311 h 1451311"/>
              <a:gd name="connsiteX7" fmla="*/ 0 w 1451311"/>
              <a:gd name="connsiteY7" fmla="*/ 798221 h 1451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1311" h="1451311">
                <a:moveTo>
                  <a:pt x="0" y="798221"/>
                </a:moveTo>
                <a:lnTo>
                  <a:pt x="326545" y="798221"/>
                </a:lnTo>
                <a:lnTo>
                  <a:pt x="326545" y="0"/>
                </a:lnTo>
                <a:lnTo>
                  <a:pt x="1124766" y="0"/>
                </a:lnTo>
                <a:lnTo>
                  <a:pt x="1124766" y="798221"/>
                </a:lnTo>
                <a:lnTo>
                  <a:pt x="1451311" y="798221"/>
                </a:lnTo>
                <a:lnTo>
                  <a:pt x="725656" y="1451311"/>
                </a:lnTo>
                <a:lnTo>
                  <a:pt x="0" y="798221"/>
                </a:lnTo>
                <a:close/>
              </a:path>
            </a:pathLst>
          </a:custGeom>
          <a:solidFill>
            <a:srgbClr val="FF0000">
              <a:alpha val="90000"/>
            </a:srgbClr>
          </a:solidFill>
          <a:effectLst>
            <a:outerShdw blurRad="76200" dist="177800" dir="12000000" rotWithShape="0">
              <a:srgbClr val="000000">
                <a:alpha val="67000"/>
              </a:srgbClr>
            </a:outerShdw>
          </a:effectLst>
        </p:spPr>
        <p:style>
          <a:ln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72265" tIns="45720" rIns="372265" bIns="404919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SG" sz="3600" kern="1200"/>
          </a:p>
        </p:txBody>
      </p:sp>
      <p:sp>
        <p:nvSpPr>
          <p:cNvPr id="11" name="Freeform 10"/>
          <p:cNvSpPr/>
          <p:nvPr/>
        </p:nvSpPr>
        <p:spPr>
          <a:xfrm>
            <a:off x="4710438" y="4235755"/>
            <a:ext cx="1440317" cy="1330297"/>
          </a:xfrm>
          <a:custGeom>
            <a:avLst/>
            <a:gdLst>
              <a:gd name="connsiteX0" fmla="*/ 0 w 1451311"/>
              <a:gd name="connsiteY0" fmla="*/ 798221 h 1451311"/>
              <a:gd name="connsiteX1" fmla="*/ 326545 w 1451311"/>
              <a:gd name="connsiteY1" fmla="*/ 798221 h 1451311"/>
              <a:gd name="connsiteX2" fmla="*/ 326545 w 1451311"/>
              <a:gd name="connsiteY2" fmla="*/ 0 h 1451311"/>
              <a:gd name="connsiteX3" fmla="*/ 1124766 w 1451311"/>
              <a:gd name="connsiteY3" fmla="*/ 0 h 1451311"/>
              <a:gd name="connsiteX4" fmla="*/ 1124766 w 1451311"/>
              <a:gd name="connsiteY4" fmla="*/ 798221 h 1451311"/>
              <a:gd name="connsiteX5" fmla="*/ 1451311 w 1451311"/>
              <a:gd name="connsiteY5" fmla="*/ 798221 h 1451311"/>
              <a:gd name="connsiteX6" fmla="*/ 725656 w 1451311"/>
              <a:gd name="connsiteY6" fmla="*/ 1451311 h 1451311"/>
              <a:gd name="connsiteX7" fmla="*/ 0 w 1451311"/>
              <a:gd name="connsiteY7" fmla="*/ 798221 h 1451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51311" h="1451311">
                <a:moveTo>
                  <a:pt x="0" y="798221"/>
                </a:moveTo>
                <a:lnTo>
                  <a:pt x="326545" y="798221"/>
                </a:lnTo>
                <a:lnTo>
                  <a:pt x="326545" y="0"/>
                </a:lnTo>
                <a:lnTo>
                  <a:pt x="1124766" y="0"/>
                </a:lnTo>
                <a:lnTo>
                  <a:pt x="1124766" y="798221"/>
                </a:lnTo>
                <a:lnTo>
                  <a:pt x="1451311" y="798221"/>
                </a:lnTo>
                <a:lnTo>
                  <a:pt x="725656" y="1451311"/>
                </a:lnTo>
                <a:lnTo>
                  <a:pt x="0" y="798221"/>
                </a:lnTo>
                <a:close/>
              </a:path>
            </a:pathLst>
          </a:custGeom>
          <a:solidFill>
            <a:srgbClr val="FF0000">
              <a:alpha val="90000"/>
            </a:srgbClr>
          </a:solidFill>
          <a:effectLst>
            <a:outerShdw blurRad="76200" dist="177800" dir="12000000" rotWithShape="0">
              <a:srgbClr val="000000">
                <a:alpha val="67000"/>
              </a:srgbClr>
            </a:outerShdw>
          </a:effectLst>
        </p:spPr>
        <p:style>
          <a:ln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72265" tIns="45720" rIns="372265" bIns="404919" numCol="1" spcCol="1270" anchor="ctr" anchorCtr="0">
            <a:noAutofit/>
          </a:bodyPr>
          <a:lstStyle/>
          <a:p>
            <a:pPr lvl="0" algn="ct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SG" sz="3600" kern="1200"/>
          </a:p>
        </p:txBody>
      </p:sp>
      <p:sp>
        <p:nvSpPr>
          <p:cNvPr id="13" name="Rounded Rectangular Callout 12"/>
          <p:cNvSpPr/>
          <p:nvPr/>
        </p:nvSpPr>
        <p:spPr>
          <a:xfrm>
            <a:off x="5687616" y="2654588"/>
            <a:ext cx="3204864" cy="3245136"/>
          </a:xfrm>
          <a:prstGeom prst="wedgeRoundRectCallout">
            <a:avLst>
              <a:gd name="adj1" fmla="val -53656"/>
              <a:gd name="adj2" fmla="val 59421"/>
              <a:gd name="adj3" fmla="val 16667"/>
            </a:avLst>
          </a:prstGeom>
          <a:solidFill>
            <a:srgbClr val="FFC000"/>
          </a:solidFill>
          <a:ln>
            <a:noFill/>
          </a:ln>
          <a:effectLst>
            <a:outerShdw blurRad="76200" dist="139700" dir="13200000" algn="r" rotWithShape="0">
              <a:prstClr val="black">
                <a:alpha val="7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4513" lvl="0" indent="-457200">
              <a:lnSpc>
                <a:spcPct val="90000"/>
              </a:lnSpc>
              <a:spcBef>
                <a:spcPts val="1200"/>
              </a:spcBef>
              <a:buFont typeface="+mj-lt"/>
              <a:buAutoNum type="arabicPeriod"/>
              <a:defRPr/>
            </a:pPr>
            <a:r>
              <a:rPr lang="en-US" dirty="0">
                <a:solidFill>
                  <a:schemeClr val="tx1"/>
                </a:solidFill>
              </a:rPr>
              <a:t>Endometrium thickens throughout this period and develops rich network of blood capillaries to nourish </a:t>
            </a:r>
            <a:r>
              <a:rPr lang="en-US" dirty="0" err="1">
                <a:solidFill>
                  <a:schemeClr val="tx1"/>
                </a:solidFill>
              </a:rPr>
              <a:t>foetus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 marL="544513" lvl="0" indent="-457200">
              <a:lnSpc>
                <a:spcPct val="90000"/>
              </a:lnSpc>
              <a:spcBef>
                <a:spcPts val="1200"/>
              </a:spcBef>
              <a:buFont typeface="+mj-lt"/>
              <a:buAutoNum type="arabicPeriod"/>
              <a:defRPr/>
            </a:pPr>
            <a:r>
              <a:rPr lang="en-US" dirty="0" err="1">
                <a:solidFill>
                  <a:schemeClr val="tx1"/>
                </a:solidFill>
              </a:rPr>
              <a:t>Foetus</a:t>
            </a:r>
            <a:r>
              <a:rPr lang="en-US" dirty="0">
                <a:solidFill>
                  <a:schemeClr val="tx1"/>
                </a:solidFill>
              </a:rPr>
              <a:t> also protected in a fluid-filled sac known as the </a:t>
            </a:r>
            <a:r>
              <a:rPr lang="en-US" b="1" u="sng" dirty="0">
                <a:solidFill>
                  <a:schemeClr val="tx1"/>
                </a:solidFill>
              </a:rPr>
              <a:t>amnion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798961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75978541"/>
              </p:ext>
            </p:extLst>
          </p:nvPr>
        </p:nvGraphicFramePr>
        <p:xfrm>
          <a:off x="151376" y="1052736"/>
          <a:ext cx="8923320" cy="561662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272336"/>
                <a:gridCol w="6650984"/>
              </a:tblGrid>
              <a:tr h="4705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Structure</a:t>
                      </a:r>
                      <a:endParaRPr lang="en-SG" sz="2000" dirty="0">
                        <a:solidFill>
                          <a:schemeClr val="tx1"/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Function</a:t>
                      </a:r>
                      <a:endParaRPr lang="en-SG" sz="2000" dirty="0">
                        <a:solidFill>
                          <a:schemeClr val="tx1"/>
                        </a:solidFill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C000"/>
                    </a:solidFill>
                  </a:tcPr>
                </a:tc>
              </a:tr>
              <a:tr h="1689712">
                <a:tc>
                  <a:txBody>
                    <a:bodyPr/>
                    <a:lstStyle/>
                    <a:p>
                      <a:pPr marL="17462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 smtClean="0">
                          <a:latin typeface="Arial"/>
                          <a:ea typeface="SimSun"/>
                          <a:cs typeface="Times New Roman"/>
                        </a:rPr>
                        <a:t>Placenta</a:t>
                      </a:r>
                      <a:endParaRPr lang="en-SG" sz="2000" b="1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539750" indent="-365125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kern="120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Exchange of nutrients,</a:t>
                      </a: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 oxygen and waste between fetal and maternal blood.</a:t>
                      </a:r>
                    </a:p>
                    <a:p>
                      <a:pPr marL="539750" indent="-365125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Allows diffusion of protective antibodies.</a:t>
                      </a:r>
                    </a:p>
                    <a:p>
                      <a:pPr marL="539750" indent="-365125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SimSun"/>
                          <a:cs typeface="Times New Roman"/>
                        </a:rPr>
                        <a:t>Produces progesterone which maintains the uterine lining.</a:t>
                      </a:r>
                      <a:endParaRPr lang="en-SG" sz="1800" kern="1200" dirty="0">
                        <a:solidFill>
                          <a:schemeClr val="tx1"/>
                        </a:solidFill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FFFFFF"/>
                    </a:solidFill>
                  </a:tcPr>
                </a:tc>
              </a:tr>
              <a:tr h="1944216">
                <a:tc>
                  <a:txBody>
                    <a:bodyPr/>
                    <a:lstStyle/>
                    <a:p>
                      <a:pPr marL="17462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Amniotic</a:t>
                      </a:r>
                      <a:r>
                        <a:rPr lang="en-SG" sz="2000" b="1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Sac &amp; Amniotic Fluid</a:t>
                      </a:r>
                      <a:endParaRPr lang="en-SG" sz="2000" b="1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Supports and cushions fetus before birth.</a:t>
                      </a:r>
                    </a:p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Absorbs shock</a:t>
                      </a:r>
                    </a:p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Not</a:t>
                      </a: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compressible thus prevent physical injury</a:t>
                      </a:r>
                    </a:p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Fetus can move freely</a:t>
                      </a:r>
                      <a:endParaRPr lang="en-US" sz="1800" dirty="0" smtClean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Lubricates vagina</a:t>
                      </a: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</a:t>
                      </a: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during delivery</a:t>
                      </a:r>
                      <a:endParaRPr lang="en-SG" sz="1800" dirty="0">
                        <a:latin typeface="Arial" pitchFamily="34" charset="0"/>
                        <a:ea typeface="SimSu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solidFill>
                      <a:srgbClr val="FFFFCC"/>
                    </a:solidFill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 marL="174625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2000" b="1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Umbilical Cord</a:t>
                      </a: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Umbilical artery carries deoxygenated blood</a:t>
                      </a:r>
                      <a:r>
                        <a:rPr lang="en-US" sz="1800" baseline="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and dissolved food</a:t>
                      </a: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 from fetus to placenta</a:t>
                      </a:r>
                    </a:p>
                    <a:p>
                      <a:pPr marL="544513" indent="-369888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800" dirty="0" smtClean="0">
                          <a:latin typeface="Arial" pitchFamily="34" charset="0"/>
                          <a:ea typeface="SimSun"/>
                          <a:cs typeface="Arial" pitchFamily="34" charset="0"/>
                        </a:rPr>
                        <a:t>Umbilical vein carries oxygenated blood and metabolic waste products from placenta to fetus</a:t>
                      </a:r>
                    </a:p>
                  </a:txBody>
                  <a:tcPr marL="68580" marR="68580" marT="0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le 12"/>
          <p:cNvSpPr>
            <a:spLocks noGrp="1"/>
          </p:cNvSpPr>
          <p:nvPr>
            <p:ph type="title"/>
          </p:nvPr>
        </p:nvSpPr>
        <p:spPr>
          <a:xfrm>
            <a:off x="1414660" y="-24"/>
            <a:ext cx="7715272" cy="1143000"/>
          </a:xfrm>
        </p:spPr>
        <p:txBody>
          <a:bodyPr>
            <a:noAutofit/>
          </a:bodyPr>
          <a:lstStyle/>
          <a:p>
            <a:pPr marL="77788" algn="l"/>
            <a:r>
              <a:rPr lang="en-US" sz="3600" dirty="0" smtClean="0"/>
              <a:t>The Placenta, Amnion &amp; Umbilical Cord</a:t>
            </a:r>
            <a:endParaRPr lang="en-SG" sz="3600" dirty="0"/>
          </a:p>
        </p:txBody>
      </p:sp>
    </p:spTree>
    <p:extLst>
      <p:ext uri="{BB962C8B-B14F-4D97-AF65-F5344CB8AC3E}">
        <p14:creationId xmlns:p14="http://schemas.microsoft.com/office/powerpoint/2010/main" val="110044791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28728" y="2196900"/>
            <a:ext cx="6072230" cy="1714516"/>
            <a:chOff x="357124" y="1389955"/>
            <a:chExt cx="6072161" cy="930556"/>
          </a:xfrm>
          <a:effectLst>
            <a:outerShdw blurRad="88900" dist="63500" dir="8100000" algn="tr" rotWithShape="0">
              <a:prstClr val="black">
                <a:alpha val="69000"/>
              </a:prstClr>
            </a:outerShdw>
          </a:effectLst>
        </p:grpSpPr>
        <p:sp>
          <p:nvSpPr>
            <p:cNvPr id="3" name="AutoShape 6"/>
            <p:cNvSpPr>
              <a:spLocks noChangeArrowheads="1"/>
            </p:cNvSpPr>
            <p:nvPr/>
          </p:nvSpPr>
          <p:spPr bwMode="auto">
            <a:xfrm>
              <a:off x="357124" y="1874621"/>
              <a:ext cx="1857352" cy="44589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marL="0" lvl="1" algn="ctr"/>
              <a:r>
                <a:rPr lang="en-US" sz="2000" dirty="0" smtClean="0">
                  <a:latin typeface="+mj-lt"/>
                </a:rPr>
                <a:t>Asexual Reproduction</a:t>
              </a:r>
              <a:endParaRPr lang="en-US" sz="2000" dirty="0">
                <a:latin typeface="+mj-lt"/>
              </a:endParaRPr>
            </a:p>
          </p:txBody>
        </p:sp>
        <p:cxnSp>
          <p:nvCxnSpPr>
            <p:cNvPr id="4" name="AutoShape 9"/>
            <p:cNvCxnSpPr>
              <a:cxnSpLocks noChangeShapeType="1"/>
              <a:stCxn id="7" idx="2"/>
              <a:endCxn id="3" idx="0"/>
            </p:cNvCxnSpPr>
            <p:nvPr/>
          </p:nvCxnSpPr>
          <p:spPr bwMode="auto">
            <a:xfrm rot="5400000">
              <a:off x="2132883" y="542872"/>
              <a:ext cx="484666" cy="2178831"/>
            </a:xfrm>
            <a:prstGeom prst="bentConnector3">
              <a:avLst>
                <a:gd name="adj1" fmla="val 50000"/>
              </a:avLst>
            </a:prstGeom>
            <a:noFill/>
            <a:ln w="76200">
              <a:solidFill>
                <a:srgbClr val="FFFFCC"/>
              </a:solidFill>
              <a:miter lim="800000"/>
              <a:headEnd/>
              <a:tailEnd type="triangle" w="med" len="med"/>
            </a:ln>
          </p:spPr>
        </p:cxnSp>
        <p:sp>
          <p:nvSpPr>
            <p:cNvPr id="5" name="AutoShape 14"/>
            <p:cNvSpPr>
              <a:spLocks noChangeArrowheads="1"/>
            </p:cNvSpPr>
            <p:nvPr/>
          </p:nvSpPr>
          <p:spPr bwMode="auto">
            <a:xfrm>
              <a:off x="4429042" y="1874621"/>
              <a:ext cx="2000243" cy="441980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marL="0" lvl="1" algn="ctr"/>
              <a:r>
                <a:rPr lang="en-US" sz="2000" dirty="0" smtClean="0">
                  <a:latin typeface="+mj-lt"/>
                </a:rPr>
                <a:t>Sexual Reproduction</a:t>
              </a:r>
              <a:endParaRPr lang="en-US" sz="2000" dirty="0">
                <a:latin typeface="+mj-lt"/>
              </a:endParaRPr>
            </a:p>
          </p:txBody>
        </p:sp>
        <p:cxnSp>
          <p:nvCxnSpPr>
            <p:cNvPr id="6" name="AutoShape 17"/>
            <p:cNvCxnSpPr>
              <a:cxnSpLocks noChangeShapeType="1"/>
              <a:stCxn id="7" idx="2"/>
              <a:endCxn id="5" idx="0"/>
            </p:cNvCxnSpPr>
            <p:nvPr/>
          </p:nvCxnSpPr>
          <p:spPr bwMode="auto">
            <a:xfrm rot="16200000" flipH="1">
              <a:off x="4204564" y="650021"/>
              <a:ext cx="484666" cy="1964533"/>
            </a:xfrm>
            <a:prstGeom prst="bentConnector3">
              <a:avLst>
                <a:gd name="adj1" fmla="val 50000"/>
              </a:avLst>
            </a:prstGeom>
            <a:noFill/>
            <a:ln w="76200">
              <a:solidFill>
                <a:srgbClr val="FFFFCC"/>
              </a:solidFill>
              <a:miter lim="800000"/>
              <a:headEnd/>
              <a:tailEnd type="triangle" w="med" len="med"/>
            </a:ln>
          </p:spPr>
        </p:cxnSp>
      </p:grpSp>
      <p:sp>
        <p:nvSpPr>
          <p:cNvPr id="7" name="AutoShap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071802" y="1696838"/>
            <a:ext cx="2928938" cy="5000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101600" dist="88900" dir="8100000" algn="tr" rotWithShape="0">
              <a:prstClr val="black">
                <a:alpha val="64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REPRODUCTION</a:t>
            </a:r>
            <a:endParaRPr lang="en-US" sz="2800" b="1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745973" y="2696970"/>
            <a:ext cx="3500462" cy="1732162"/>
            <a:chOff x="129636" y="2571744"/>
            <a:chExt cx="3299356" cy="1732162"/>
          </a:xfrm>
        </p:grpSpPr>
        <p:sp>
          <p:nvSpPr>
            <p:cNvPr id="9" name="Rectangle 8"/>
            <p:cNvSpPr/>
            <p:nvPr/>
          </p:nvSpPr>
          <p:spPr>
            <a:xfrm>
              <a:off x="129636" y="2571744"/>
              <a:ext cx="3299356" cy="1732162"/>
            </a:xfrm>
            <a:prstGeom prst="rect">
              <a:avLst/>
            </a:prstGeom>
            <a:gradFill flip="none" rotWithShape="1">
              <a:gsLst>
                <a:gs pos="39000">
                  <a:srgbClr val="FFC000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0" name="AutoShape 6"/>
            <p:cNvSpPr>
              <a:spLocks noChangeArrowheads="1"/>
            </p:cNvSpPr>
            <p:nvPr/>
          </p:nvSpPr>
          <p:spPr bwMode="auto">
            <a:xfrm>
              <a:off x="857225" y="2964513"/>
              <a:ext cx="1857373" cy="821536"/>
            </a:xfrm>
            <a:prstGeom prst="roundRect">
              <a:avLst>
                <a:gd name="adj" fmla="val 16667"/>
              </a:avLst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marL="0" lvl="1" algn="ctr"/>
              <a:r>
                <a:rPr lang="en-US" sz="2000" dirty="0" smtClean="0">
                  <a:latin typeface="+mj-lt"/>
                </a:rPr>
                <a:t>Sexual Reproduction</a:t>
              </a:r>
              <a:endParaRPr lang="en-US" sz="2000" dirty="0">
                <a:latin typeface="+mj-lt"/>
              </a:endParaRPr>
            </a:p>
          </p:txBody>
        </p:sp>
      </p:grp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42910" y="4286256"/>
            <a:ext cx="3286148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</a:pPr>
            <a:r>
              <a:rPr lang="en-US" altLang="zh-CN" sz="2000" b="1" dirty="0">
                <a:solidFill>
                  <a:srgbClr val="FFFFCC"/>
                </a:solidFill>
                <a:ea typeface="宋体" charset="-122"/>
              </a:rPr>
              <a:t>Asexual reproduction does not involve fusion of two reproductive cells</a:t>
            </a:r>
            <a:r>
              <a:rPr lang="en-US" altLang="zh-CN" sz="2000" b="1" dirty="0" smtClean="0">
                <a:solidFill>
                  <a:srgbClr val="FFFFCC"/>
                </a:solidFill>
                <a:ea typeface="宋体" charset="-122"/>
              </a:rPr>
              <a:t>.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</a:pPr>
            <a:r>
              <a:rPr lang="en-US" altLang="zh-CN" sz="2000" b="1" dirty="0" smtClean="0">
                <a:solidFill>
                  <a:srgbClr val="FFFFCC"/>
                </a:solidFill>
                <a:ea typeface="宋体" charset="-122"/>
              </a:rPr>
              <a:t>Only </a:t>
            </a:r>
            <a:r>
              <a:rPr lang="en-US" altLang="zh-CN" sz="2000" b="1" dirty="0">
                <a:solidFill>
                  <a:srgbClr val="FFFFCC"/>
                </a:solidFill>
                <a:ea typeface="宋体" charset="-122"/>
              </a:rPr>
              <a:t>one parent is required.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</a:pPr>
            <a:r>
              <a:rPr lang="en-US" altLang="zh-CN" sz="2000" b="1" dirty="0" smtClean="0">
                <a:solidFill>
                  <a:srgbClr val="FFFFCC"/>
                </a:solidFill>
                <a:ea typeface="宋体" charset="-122"/>
              </a:rPr>
              <a:t>Offspring </a:t>
            </a:r>
            <a:r>
              <a:rPr lang="en-US" altLang="zh-CN" sz="2000" b="1" dirty="0">
                <a:solidFill>
                  <a:srgbClr val="FFFFCC"/>
                </a:solidFill>
                <a:ea typeface="宋体" charset="-122"/>
              </a:rPr>
              <a:t>are identical.</a:t>
            </a:r>
          </a:p>
          <a:p>
            <a:pPr marL="457200" indent="-457200">
              <a:buFont typeface="+mj-lt"/>
              <a:buAutoNum type="arabicPeriod"/>
            </a:pPr>
            <a:endParaRPr lang="en-US" altLang="zh-CN" sz="2000" b="1" dirty="0">
              <a:solidFill>
                <a:srgbClr val="FFFFCC"/>
              </a:solidFill>
              <a:ea typeface="宋体" charset="-122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572000" y="4347528"/>
            <a:ext cx="3819274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</a:pPr>
            <a:r>
              <a:rPr lang="en-US" altLang="zh-CN" sz="2000" b="1" dirty="0" smtClean="0">
                <a:solidFill>
                  <a:srgbClr val="FFFFCC"/>
                </a:solidFill>
                <a:ea typeface="宋体" charset="-122"/>
              </a:rPr>
              <a:t>Sexual </a:t>
            </a:r>
            <a:r>
              <a:rPr lang="en-US" altLang="zh-CN" sz="2000" b="1" dirty="0">
                <a:solidFill>
                  <a:srgbClr val="FFFFCC"/>
                </a:solidFill>
                <a:ea typeface="宋体" charset="-122"/>
              </a:rPr>
              <a:t>reproduction involves fusion of two reproductive </a:t>
            </a:r>
            <a:r>
              <a:rPr lang="en-US" altLang="zh-CN" sz="2000" b="1" dirty="0" smtClean="0">
                <a:solidFill>
                  <a:srgbClr val="FFFFCC"/>
                </a:solidFill>
                <a:ea typeface="宋体" charset="-122"/>
              </a:rPr>
              <a:t>cells (gametes).</a:t>
            </a:r>
            <a:endParaRPr lang="en-US" altLang="zh-CN" sz="2000" b="1" dirty="0">
              <a:solidFill>
                <a:srgbClr val="FFFFCC"/>
              </a:solidFill>
              <a:ea typeface="宋体" charset="-122"/>
            </a:endParaRP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  <a:tabLst>
                <a:tab pos="268288" algn="l"/>
              </a:tabLst>
            </a:pPr>
            <a:r>
              <a:rPr lang="en-US" altLang="zh-CN" sz="2000" b="1" dirty="0" smtClean="0">
                <a:solidFill>
                  <a:srgbClr val="FFFFCC"/>
                </a:solidFill>
                <a:ea typeface="宋体" charset="-122"/>
              </a:rPr>
              <a:t>Produces </a:t>
            </a:r>
            <a:r>
              <a:rPr lang="en-US" altLang="zh-CN" sz="2000" b="1" dirty="0">
                <a:solidFill>
                  <a:srgbClr val="FFFFCC"/>
                </a:solidFill>
                <a:ea typeface="宋体" charset="-122"/>
              </a:rPr>
              <a:t>variation in </a:t>
            </a:r>
            <a:r>
              <a:rPr lang="en-US" altLang="zh-CN" sz="2000" b="1" dirty="0" smtClean="0">
                <a:solidFill>
                  <a:srgbClr val="FFFFCC"/>
                </a:solidFill>
                <a:ea typeface="宋体" charset="-122"/>
              </a:rPr>
              <a:t>offspring.</a:t>
            </a:r>
            <a:endParaRPr lang="en-US" altLang="zh-CN" sz="2000" b="1" dirty="0">
              <a:solidFill>
                <a:srgbClr val="FFFFCC"/>
              </a:solidFill>
              <a:ea typeface="宋体" charset="-122"/>
            </a:endParaRP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285852" y="-24"/>
            <a:ext cx="7929618" cy="1143000"/>
          </a:xfrm>
        </p:spPr>
        <p:txBody>
          <a:bodyPr/>
          <a:lstStyle/>
          <a:p>
            <a:pPr marL="273050" algn="l"/>
            <a:r>
              <a:rPr lang="en-US" dirty="0" smtClean="0"/>
              <a:t>Types of Reproduction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9900449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357860" y="53752"/>
            <a:ext cx="7606628" cy="1143000"/>
          </a:xfrm>
        </p:spPr>
        <p:txBody>
          <a:bodyPr>
            <a:normAutofit/>
          </a:bodyPr>
          <a:lstStyle/>
          <a:p>
            <a:pPr marL="82550" algn="l"/>
            <a:r>
              <a:rPr lang="en-US" sz="3200" dirty="0" smtClean="0"/>
              <a:t>Stages in Sexual Reproduction in Humans</a:t>
            </a:r>
            <a:endParaRPr lang="en-SG" sz="3200" dirty="0"/>
          </a:p>
        </p:txBody>
      </p:sp>
      <p:sp>
        <p:nvSpPr>
          <p:cNvPr id="4" name="Circular Arrow 3"/>
          <p:cNvSpPr/>
          <p:nvPr/>
        </p:nvSpPr>
        <p:spPr>
          <a:xfrm>
            <a:off x="2712833" y="1750971"/>
            <a:ext cx="3860925" cy="3860925"/>
          </a:xfrm>
          <a:prstGeom prst="circularArrow">
            <a:avLst>
              <a:gd name="adj1" fmla="val 5544"/>
              <a:gd name="adj2" fmla="val 330680"/>
              <a:gd name="adj3" fmla="val 13806109"/>
              <a:gd name="adj4" fmla="val 17367622"/>
              <a:gd name="adj5" fmla="val 5757"/>
            </a:avLst>
          </a:prstGeom>
          <a:scene3d>
            <a:camera prst="orthographicFront"/>
            <a:lightRig rig="flat" dir="t"/>
          </a:scene3d>
          <a:sp3d z="-190500" extrusionH="12700" prstMaterial="plastic">
            <a:bevelT w="50800" h="50800"/>
          </a:sp3d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3">
            <a:schemeClr val="accent5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Freeform 4"/>
          <p:cNvSpPr/>
          <p:nvPr/>
        </p:nvSpPr>
        <p:spPr>
          <a:xfrm>
            <a:off x="3751127" y="1773831"/>
            <a:ext cx="1784337" cy="892168"/>
          </a:xfrm>
          <a:custGeom>
            <a:avLst/>
            <a:gdLst>
              <a:gd name="connsiteX0" fmla="*/ 0 w 1784337"/>
              <a:gd name="connsiteY0" fmla="*/ 148698 h 892168"/>
              <a:gd name="connsiteX1" fmla="*/ 148698 w 1784337"/>
              <a:gd name="connsiteY1" fmla="*/ 0 h 892168"/>
              <a:gd name="connsiteX2" fmla="*/ 1635639 w 1784337"/>
              <a:gd name="connsiteY2" fmla="*/ 0 h 892168"/>
              <a:gd name="connsiteX3" fmla="*/ 1784337 w 1784337"/>
              <a:gd name="connsiteY3" fmla="*/ 148698 h 892168"/>
              <a:gd name="connsiteX4" fmla="*/ 1784337 w 1784337"/>
              <a:gd name="connsiteY4" fmla="*/ 743470 h 892168"/>
              <a:gd name="connsiteX5" fmla="*/ 1635639 w 1784337"/>
              <a:gd name="connsiteY5" fmla="*/ 892168 h 892168"/>
              <a:gd name="connsiteX6" fmla="*/ 148698 w 1784337"/>
              <a:gd name="connsiteY6" fmla="*/ 892168 h 892168"/>
              <a:gd name="connsiteX7" fmla="*/ 0 w 1784337"/>
              <a:gd name="connsiteY7" fmla="*/ 743470 h 892168"/>
              <a:gd name="connsiteX8" fmla="*/ 0 w 1784337"/>
              <a:gd name="connsiteY8" fmla="*/ 148698 h 89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337" h="892168">
                <a:moveTo>
                  <a:pt x="0" y="148698"/>
                </a:moveTo>
                <a:cubicBezTo>
                  <a:pt x="0" y="66574"/>
                  <a:pt x="66574" y="0"/>
                  <a:pt x="148698" y="0"/>
                </a:cubicBezTo>
                <a:lnTo>
                  <a:pt x="1635639" y="0"/>
                </a:lnTo>
                <a:cubicBezTo>
                  <a:pt x="1717763" y="0"/>
                  <a:pt x="1784337" y="66574"/>
                  <a:pt x="1784337" y="148698"/>
                </a:cubicBezTo>
                <a:lnTo>
                  <a:pt x="1784337" y="743470"/>
                </a:lnTo>
                <a:cubicBezTo>
                  <a:pt x="1784337" y="825594"/>
                  <a:pt x="1717763" y="892168"/>
                  <a:pt x="1635639" y="892168"/>
                </a:cubicBezTo>
                <a:lnTo>
                  <a:pt x="148698" y="892168"/>
                </a:lnTo>
                <a:cubicBezTo>
                  <a:pt x="66574" y="892168"/>
                  <a:pt x="0" y="825594"/>
                  <a:pt x="0" y="743470"/>
                </a:cubicBezTo>
                <a:lnTo>
                  <a:pt x="0" y="14869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7372" tIns="127372" rIns="127372" bIns="127372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>
                <a:solidFill>
                  <a:schemeClr val="tx1"/>
                </a:solidFill>
              </a:rPr>
              <a:t>Puberty</a:t>
            </a:r>
            <a:endParaRPr lang="en-SG" sz="2200" kern="1200" dirty="0">
              <a:solidFill>
                <a:schemeClr val="tx1"/>
              </a:solidFill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5724129" y="2996953"/>
            <a:ext cx="1784337" cy="892168"/>
          </a:xfrm>
          <a:custGeom>
            <a:avLst/>
            <a:gdLst>
              <a:gd name="connsiteX0" fmla="*/ 0 w 1784337"/>
              <a:gd name="connsiteY0" fmla="*/ 148698 h 892168"/>
              <a:gd name="connsiteX1" fmla="*/ 148698 w 1784337"/>
              <a:gd name="connsiteY1" fmla="*/ 0 h 892168"/>
              <a:gd name="connsiteX2" fmla="*/ 1635639 w 1784337"/>
              <a:gd name="connsiteY2" fmla="*/ 0 h 892168"/>
              <a:gd name="connsiteX3" fmla="*/ 1784337 w 1784337"/>
              <a:gd name="connsiteY3" fmla="*/ 148698 h 892168"/>
              <a:gd name="connsiteX4" fmla="*/ 1784337 w 1784337"/>
              <a:gd name="connsiteY4" fmla="*/ 743470 h 892168"/>
              <a:gd name="connsiteX5" fmla="*/ 1635639 w 1784337"/>
              <a:gd name="connsiteY5" fmla="*/ 892168 h 892168"/>
              <a:gd name="connsiteX6" fmla="*/ 148698 w 1784337"/>
              <a:gd name="connsiteY6" fmla="*/ 892168 h 892168"/>
              <a:gd name="connsiteX7" fmla="*/ 0 w 1784337"/>
              <a:gd name="connsiteY7" fmla="*/ 743470 h 892168"/>
              <a:gd name="connsiteX8" fmla="*/ 0 w 1784337"/>
              <a:gd name="connsiteY8" fmla="*/ 148698 h 89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337" h="892168">
                <a:moveTo>
                  <a:pt x="0" y="148698"/>
                </a:moveTo>
                <a:cubicBezTo>
                  <a:pt x="0" y="66574"/>
                  <a:pt x="66574" y="0"/>
                  <a:pt x="148698" y="0"/>
                </a:cubicBezTo>
                <a:lnTo>
                  <a:pt x="1635639" y="0"/>
                </a:lnTo>
                <a:cubicBezTo>
                  <a:pt x="1717763" y="0"/>
                  <a:pt x="1784337" y="66574"/>
                  <a:pt x="1784337" y="148698"/>
                </a:cubicBezTo>
                <a:lnTo>
                  <a:pt x="1784337" y="743470"/>
                </a:lnTo>
                <a:cubicBezTo>
                  <a:pt x="1784337" y="825594"/>
                  <a:pt x="1717763" y="892168"/>
                  <a:pt x="1635639" y="892168"/>
                </a:cubicBezTo>
                <a:lnTo>
                  <a:pt x="148698" y="892168"/>
                </a:lnTo>
                <a:cubicBezTo>
                  <a:pt x="66574" y="892168"/>
                  <a:pt x="0" y="825594"/>
                  <a:pt x="0" y="743470"/>
                </a:cubicBezTo>
                <a:lnTo>
                  <a:pt x="0" y="14869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2483469"/>
              <a:satOff val="9953"/>
              <a:lumOff val="2157"/>
              <a:alphaOff val="0"/>
            </a:schemeClr>
          </a:fillRef>
          <a:effectRef idx="2">
            <a:schemeClr val="accent5">
              <a:hueOff val="-2483469"/>
              <a:satOff val="9953"/>
              <a:lumOff val="21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7372" tIns="127372" rIns="127372" bIns="127372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>
                <a:solidFill>
                  <a:schemeClr val="tx1"/>
                </a:solidFill>
              </a:rPr>
              <a:t>Copulation</a:t>
            </a:r>
            <a:endParaRPr lang="en-SG" sz="2200" kern="1200" dirty="0">
              <a:solidFill>
                <a:schemeClr val="tx1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5148069" y="4725150"/>
            <a:ext cx="1784337" cy="892168"/>
          </a:xfrm>
          <a:custGeom>
            <a:avLst/>
            <a:gdLst>
              <a:gd name="connsiteX0" fmla="*/ 0 w 1784337"/>
              <a:gd name="connsiteY0" fmla="*/ 148698 h 892168"/>
              <a:gd name="connsiteX1" fmla="*/ 148698 w 1784337"/>
              <a:gd name="connsiteY1" fmla="*/ 0 h 892168"/>
              <a:gd name="connsiteX2" fmla="*/ 1635639 w 1784337"/>
              <a:gd name="connsiteY2" fmla="*/ 0 h 892168"/>
              <a:gd name="connsiteX3" fmla="*/ 1784337 w 1784337"/>
              <a:gd name="connsiteY3" fmla="*/ 148698 h 892168"/>
              <a:gd name="connsiteX4" fmla="*/ 1784337 w 1784337"/>
              <a:gd name="connsiteY4" fmla="*/ 743470 h 892168"/>
              <a:gd name="connsiteX5" fmla="*/ 1635639 w 1784337"/>
              <a:gd name="connsiteY5" fmla="*/ 892168 h 892168"/>
              <a:gd name="connsiteX6" fmla="*/ 148698 w 1784337"/>
              <a:gd name="connsiteY6" fmla="*/ 892168 h 892168"/>
              <a:gd name="connsiteX7" fmla="*/ 0 w 1784337"/>
              <a:gd name="connsiteY7" fmla="*/ 743470 h 892168"/>
              <a:gd name="connsiteX8" fmla="*/ 0 w 1784337"/>
              <a:gd name="connsiteY8" fmla="*/ 148698 h 89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337" h="892168">
                <a:moveTo>
                  <a:pt x="0" y="148698"/>
                </a:moveTo>
                <a:cubicBezTo>
                  <a:pt x="0" y="66574"/>
                  <a:pt x="66574" y="0"/>
                  <a:pt x="148698" y="0"/>
                </a:cubicBezTo>
                <a:lnTo>
                  <a:pt x="1635639" y="0"/>
                </a:lnTo>
                <a:cubicBezTo>
                  <a:pt x="1717763" y="0"/>
                  <a:pt x="1784337" y="66574"/>
                  <a:pt x="1784337" y="148698"/>
                </a:cubicBezTo>
                <a:lnTo>
                  <a:pt x="1784337" y="743470"/>
                </a:lnTo>
                <a:cubicBezTo>
                  <a:pt x="1784337" y="825594"/>
                  <a:pt x="1717763" y="892168"/>
                  <a:pt x="1635639" y="892168"/>
                </a:cubicBezTo>
                <a:lnTo>
                  <a:pt x="148698" y="892168"/>
                </a:lnTo>
                <a:cubicBezTo>
                  <a:pt x="66574" y="892168"/>
                  <a:pt x="0" y="825594"/>
                  <a:pt x="0" y="743470"/>
                </a:cubicBezTo>
                <a:lnTo>
                  <a:pt x="0" y="14869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4966938"/>
              <a:satOff val="19906"/>
              <a:lumOff val="4314"/>
              <a:alphaOff val="0"/>
            </a:schemeClr>
          </a:fillRef>
          <a:effectRef idx="2">
            <a:schemeClr val="accent5">
              <a:hueOff val="-4966938"/>
              <a:satOff val="19906"/>
              <a:lumOff val="43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7372" tIns="127372" rIns="127372" bIns="127372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>
                <a:solidFill>
                  <a:schemeClr val="tx1"/>
                </a:solidFill>
              </a:rPr>
              <a:t>Fertilization</a:t>
            </a:r>
            <a:endParaRPr lang="en-SG" sz="2200" kern="1200" dirty="0">
              <a:solidFill>
                <a:schemeClr val="tx1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455206" y="4743771"/>
            <a:ext cx="1784337" cy="892168"/>
          </a:xfrm>
          <a:custGeom>
            <a:avLst/>
            <a:gdLst>
              <a:gd name="connsiteX0" fmla="*/ 0 w 1784337"/>
              <a:gd name="connsiteY0" fmla="*/ 148698 h 892168"/>
              <a:gd name="connsiteX1" fmla="*/ 148698 w 1784337"/>
              <a:gd name="connsiteY1" fmla="*/ 0 h 892168"/>
              <a:gd name="connsiteX2" fmla="*/ 1635639 w 1784337"/>
              <a:gd name="connsiteY2" fmla="*/ 0 h 892168"/>
              <a:gd name="connsiteX3" fmla="*/ 1784337 w 1784337"/>
              <a:gd name="connsiteY3" fmla="*/ 148698 h 892168"/>
              <a:gd name="connsiteX4" fmla="*/ 1784337 w 1784337"/>
              <a:gd name="connsiteY4" fmla="*/ 743470 h 892168"/>
              <a:gd name="connsiteX5" fmla="*/ 1635639 w 1784337"/>
              <a:gd name="connsiteY5" fmla="*/ 892168 h 892168"/>
              <a:gd name="connsiteX6" fmla="*/ 148698 w 1784337"/>
              <a:gd name="connsiteY6" fmla="*/ 892168 h 892168"/>
              <a:gd name="connsiteX7" fmla="*/ 0 w 1784337"/>
              <a:gd name="connsiteY7" fmla="*/ 743470 h 892168"/>
              <a:gd name="connsiteX8" fmla="*/ 0 w 1784337"/>
              <a:gd name="connsiteY8" fmla="*/ 148698 h 89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337" h="892168">
                <a:moveTo>
                  <a:pt x="0" y="148698"/>
                </a:moveTo>
                <a:cubicBezTo>
                  <a:pt x="0" y="66574"/>
                  <a:pt x="66574" y="0"/>
                  <a:pt x="148698" y="0"/>
                </a:cubicBezTo>
                <a:lnTo>
                  <a:pt x="1635639" y="0"/>
                </a:lnTo>
                <a:cubicBezTo>
                  <a:pt x="1717763" y="0"/>
                  <a:pt x="1784337" y="66574"/>
                  <a:pt x="1784337" y="148698"/>
                </a:cubicBezTo>
                <a:lnTo>
                  <a:pt x="1784337" y="743470"/>
                </a:lnTo>
                <a:cubicBezTo>
                  <a:pt x="1784337" y="825594"/>
                  <a:pt x="1717763" y="892168"/>
                  <a:pt x="1635639" y="892168"/>
                </a:cubicBezTo>
                <a:lnTo>
                  <a:pt x="148698" y="892168"/>
                </a:lnTo>
                <a:cubicBezTo>
                  <a:pt x="66574" y="892168"/>
                  <a:pt x="0" y="825594"/>
                  <a:pt x="0" y="743470"/>
                </a:cubicBezTo>
                <a:lnTo>
                  <a:pt x="0" y="14869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7450407"/>
              <a:satOff val="29858"/>
              <a:lumOff val="6471"/>
              <a:alphaOff val="0"/>
            </a:schemeClr>
          </a:fillRef>
          <a:effectRef idx="2">
            <a:schemeClr val="accent5">
              <a:hueOff val="-7450407"/>
              <a:satOff val="29858"/>
              <a:lumOff val="647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7372" tIns="127372" rIns="127372" bIns="127372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>
                <a:solidFill>
                  <a:schemeClr val="tx1"/>
                </a:solidFill>
              </a:rPr>
              <a:t>Post-fertilization</a:t>
            </a:r>
            <a:endParaRPr lang="en-SG" sz="2200" kern="1200" dirty="0">
              <a:solidFill>
                <a:schemeClr val="tx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1835702" y="2934487"/>
            <a:ext cx="1784337" cy="892168"/>
          </a:xfrm>
          <a:custGeom>
            <a:avLst/>
            <a:gdLst>
              <a:gd name="connsiteX0" fmla="*/ 0 w 1784337"/>
              <a:gd name="connsiteY0" fmla="*/ 148698 h 892168"/>
              <a:gd name="connsiteX1" fmla="*/ 148698 w 1784337"/>
              <a:gd name="connsiteY1" fmla="*/ 0 h 892168"/>
              <a:gd name="connsiteX2" fmla="*/ 1635639 w 1784337"/>
              <a:gd name="connsiteY2" fmla="*/ 0 h 892168"/>
              <a:gd name="connsiteX3" fmla="*/ 1784337 w 1784337"/>
              <a:gd name="connsiteY3" fmla="*/ 148698 h 892168"/>
              <a:gd name="connsiteX4" fmla="*/ 1784337 w 1784337"/>
              <a:gd name="connsiteY4" fmla="*/ 743470 h 892168"/>
              <a:gd name="connsiteX5" fmla="*/ 1635639 w 1784337"/>
              <a:gd name="connsiteY5" fmla="*/ 892168 h 892168"/>
              <a:gd name="connsiteX6" fmla="*/ 148698 w 1784337"/>
              <a:gd name="connsiteY6" fmla="*/ 892168 h 892168"/>
              <a:gd name="connsiteX7" fmla="*/ 0 w 1784337"/>
              <a:gd name="connsiteY7" fmla="*/ 743470 h 892168"/>
              <a:gd name="connsiteX8" fmla="*/ 0 w 1784337"/>
              <a:gd name="connsiteY8" fmla="*/ 148698 h 892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337" h="892168">
                <a:moveTo>
                  <a:pt x="0" y="148698"/>
                </a:moveTo>
                <a:cubicBezTo>
                  <a:pt x="0" y="66574"/>
                  <a:pt x="66574" y="0"/>
                  <a:pt x="148698" y="0"/>
                </a:cubicBezTo>
                <a:lnTo>
                  <a:pt x="1635639" y="0"/>
                </a:lnTo>
                <a:cubicBezTo>
                  <a:pt x="1717763" y="0"/>
                  <a:pt x="1784337" y="66574"/>
                  <a:pt x="1784337" y="148698"/>
                </a:cubicBezTo>
                <a:lnTo>
                  <a:pt x="1784337" y="743470"/>
                </a:lnTo>
                <a:cubicBezTo>
                  <a:pt x="1784337" y="825594"/>
                  <a:pt x="1717763" y="892168"/>
                  <a:pt x="1635639" y="892168"/>
                </a:cubicBezTo>
                <a:lnTo>
                  <a:pt x="148698" y="892168"/>
                </a:lnTo>
                <a:cubicBezTo>
                  <a:pt x="66574" y="892168"/>
                  <a:pt x="0" y="825594"/>
                  <a:pt x="0" y="743470"/>
                </a:cubicBezTo>
                <a:lnTo>
                  <a:pt x="0" y="148698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5">
              <a:hueOff val="-9933876"/>
              <a:satOff val="39811"/>
              <a:lumOff val="8628"/>
              <a:alphaOff val="0"/>
            </a:schemeClr>
          </a:fillRef>
          <a:effectRef idx="2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7372" tIns="127372" rIns="127372" bIns="127372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>
                <a:solidFill>
                  <a:schemeClr val="tx1"/>
                </a:solidFill>
              </a:rPr>
              <a:t>Child Birth</a:t>
            </a:r>
            <a:endParaRPr lang="en-SG" sz="22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1514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32523" y="-99392"/>
            <a:ext cx="9409046" cy="7056784"/>
          </a:xfrm>
          <a:prstGeom prst="rect">
            <a:avLst/>
          </a:prstGeom>
          <a:solidFill>
            <a:schemeClr val="tx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792088" y="620688"/>
            <a:ext cx="7596336" cy="272382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ellerose" pitchFamily="2" charset="0"/>
                <a:cs typeface="Miriam Transparent" pitchFamily="2" charset="-79"/>
              </a:rPr>
              <a:t>Chapter 6.1.1</a:t>
            </a:r>
          </a:p>
          <a:p>
            <a:pPr algn="ctr"/>
            <a:r>
              <a:rPr lang="en-US" sz="6000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ellerose" pitchFamily="2" charset="0"/>
                <a:cs typeface="Miriam Transparent" pitchFamily="2" charset="-79"/>
              </a:rPr>
              <a:t>Puberty</a:t>
            </a:r>
          </a:p>
          <a:p>
            <a:pPr algn="ctr">
              <a:spcBef>
                <a:spcPts val="1800"/>
              </a:spcBef>
            </a:pPr>
            <a:r>
              <a:rPr lang="en-US" sz="6000" i="1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ellerose" pitchFamily="2" charset="0"/>
                <a:cs typeface="Miriam Transparent" pitchFamily="2" charset="-79"/>
              </a:rPr>
              <a:t>~</a:t>
            </a:r>
          </a:p>
        </p:txBody>
      </p:sp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792088" y="3789040"/>
            <a:ext cx="7596336" cy="240065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i="1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ellerose" pitchFamily="2" charset="0"/>
                <a:cs typeface="Miriam Transparent" pitchFamily="2" charset="-79"/>
              </a:rPr>
              <a:t>Chapter 6.2.2</a:t>
            </a:r>
          </a:p>
          <a:p>
            <a:pPr algn="ctr">
              <a:lnSpc>
                <a:spcPct val="80000"/>
              </a:lnSpc>
            </a:pPr>
            <a:r>
              <a:rPr lang="en-US" sz="6000" dirty="0" smtClean="0">
                <a:solidFill>
                  <a:srgbClr val="FFFFCC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  <a:latin typeface="Bellerose" pitchFamily="2" charset="0"/>
                <a:cs typeface="Miriam Transparent" pitchFamily="2" charset="-79"/>
              </a:rPr>
              <a:t>Anatomy of the Human Reproductive System</a:t>
            </a:r>
            <a:endParaRPr lang="en-SG" sz="6000" dirty="0">
              <a:solidFill>
                <a:srgbClr val="FFFFCC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  <a:latin typeface="Bellerose" pitchFamily="2" charset="0"/>
              <a:cs typeface="Miriam Transparent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6083365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en-SG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eaLnBrk="1" hangingPunct="1"/>
            <a:endParaRPr lang="en-SG" smtClean="0"/>
          </a:p>
        </p:txBody>
      </p:sp>
      <p:pic>
        <p:nvPicPr>
          <p:cNvPr id="6148" name="Picture 4" descr="CelineDiary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71500" y="0"/>
            <a:ext cx="10287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28813" y="785813"/>
            <a:ext cx="4230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latin typeface="Ellianarelle's Path" pitchFamily="2" charset="0"/>
              </a:rPr>
              <a:t>Learning Objectives</a:t>
            </a:r>
            <a:endParaRPr lang="en-SG" sz="4000">
              <a:latin typeface="Ellianarelle's Path" pitchFamily="2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446213" y="1571612"/>
            <a:ext cx="5483241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1813" indent="-531813">
              <a:tabLst>
                <a:tab pos="531813" algn="l"/>
              </a:tabLst>
            </a:pPr>
            <a:r>
              <a:rPr lang="en-US" sz="2000" dirty="0">
                <a:latin typeface="+mj-lt"/>
              </a:rPr>
              <a:t>By the end of the lesson, you should be able to</a:t>
            </a:r>
            <a:r>
              <a:rPr lang="en-US" sz="2000" dirty="0" smtClean="0">
                <a:latin typeface="+mj-lt"/>
              </a:rPr>
              <a:t>:</a:t>
            </a:r>
          </a:p>
          <a:p>
            <a:pPr marL="531813" indent="-531813">
              <a:tabLst>
                <a:tab pos="531813" algn="l"/>
              </a:tabLst>
            </a:pPr>
            <a:endParaRPr lang="en-US" sz="2000" dirty="0">
              <a:latin typeface="+mj-lt"/>
            </a:endParaRPr>
          </a:p>
          <a:p>
            <a:pPr marL="444500" lvl="0" indent="-355600">
              <a:spcAft>
                <a:spcPts val="1200"/>
              </a:spcAft>
              <a:buFont typeface="+mj-lt"/>
              <a:buAutoNum type="alphaLcParenR"/>
              <a:tabLst>
                <a:tab pos="444500" algn="l"/>
              </a:tabLst>
            </a:pPr>
            <a:r>
              <a:rPr lang="en-US" sz="2000" dirty="0" smtClean="0"/>
              <a:t>state some of the physical changes that occur during puberty and early adolescence.</a:t>
            </a:r>
            <a:endParaRPr lang="en-SG" sz="2000" dirty="0" smtClean="0"/>
          </a:p>
          <a:p>
            <a:pPr marL="444500" lvl="0" indent="-355600">
              <a:spcAft>
                <a:spcPts val="1200"/>
              </a:spcAft>
              <a:buFont typeface="+mj-lt"/>
              <a:buAutoNum type="alphaLcParenR"/>
              <a:tabLst>
                <a:tab pos="444500" algn="l"/>
              </a:tabLst>
            </a:pPr>
            <a:r>
              <a:rPr lang="en-US" sz="2000" dirty="0" smtClean="0"/>
              <a:t>identify on diagrams of the male reproductive system and give the functions of: testes, scrotum, sperm ducts, prostate gland, urethra and penis.</a:t>
            </a:r>
            <a:endParaRPr lang="en-SG" sz="2000" dirty="0" smtClean="0"/>
          </a:p>
          <a:p>
            <a:pPr marL="444500" lvl="0" indent="-355600">
              <a:spcAft>
                <a:spcPts val="1200"/>
              </a:spcAft>
              <a:buFont typeface="+mj-lt"/>
              <a:buAutoNum type="alphaLcParenR"/>
              <a:tabLst>
                <a:tab pos="444500" algn="l"/>
              </a:tabLst>
            </a:pPr>
            <a:r>
              <a:rPr lang="en-US" sz="2000" dirty="0" smtClean="0"/>
              <a:t>identify on diagrams of the female reproductive system and give the functions of: ovaries, oviducts, uterus, cervix and vagina.</a:t>
            </a:r>
            <a:endParaRPr lang="en-SG" sz="2000" dirty="0" smtClean="0"/>
          </a:p>
          <a:p>
            <a:pPr marL="444500" lvl="0" indent="-355600">
              <a:spcAft>
                <a:spcPts val="1200"/>
              </a:spcAft>
              <a:buFont typeface="+mj-lt"/>
              <a:buAutoNum type="alphaLcParenR"/>
              <a:tabLst>
                <a:tab pos="444500" algn="l"/>
              </a:tabLst>
            </a:pPr>
            <a:r>
              <a:rPr lang="en-US" sz="2000" dirty="0" smtClean="0"/>
              <a:t>compare the male and female gametes in terms of size, numbers and mobility.</a:t>
            </a:r>
            <a:endParaRPr lang="en-SG" sz="20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 bldLvl="5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285852" y="-24"/>
            <a:ext cx="7929618" cy="1143000"/>
          </a:xfrm>
        </p:spPr>
        <p:txBody>
          <a:bodyPr/>
          <a:lstStyle/>
          <a:p>
            <a:pPr marL="273050" algn="l"/>
            <a:r>
              <a:rPr lang="en-US" dirty="0" smtClean="0"/>
              <a:t>Puberty </a:t>
            </a:r>
            <a:r>
              <a:rPr lang="en-US" dirty="0" smtClean="0">
                <a:latin typeface="Edwardian Script ITC" pitchFamily="66" charset="0"/>
              </a:rPr>
              <a:t>–</a:t>
            </a:r>
            <a:r>
              <a:rPr lang="en-US" dirty="0" smtClean="0"/>
              <a:t> A time of change</a:t>
            </a:r>
            <a:endParaRPr lang="en-SG" dirty="0"/>
          </a:p>
        </p:txBody>
      </p:sp>
      <p:sp>
        <p:nvSpPr>
          <p:cNvPr id="23" name="Rectangle 7"/>
          <p:cNvSpPr txBox="1">
            <a:spLocks noChangeArrowheads="1"/>
          </p:cNvSpPr>
          <p:nvPr/>
        </p:nvSpPr>
        <p:spPr>
          <a:xfrm>
            <a:off x="381000" y="1500174"/>
            <a:ext cx="8534400" cy="642942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C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Begins at the age of about 11 for girls and 13 for boys.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345761" y="2238637"/>
            <a:ext cx="6047491" cy="2062672"/>
            <a:chOff x="1345761" y="2238637"/>
            <a:chExt cx="6047491" cy="2062672"/>
          </a:xfrm>
        </p:grpSpPr>
        <p:pic>
          <p:nvPicPr>
            <p:cNvPr id="25" name="Picture 24" descr="brain.g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21119292">
              <a:off x="1345761" y="2238637"/>
              <a:ext cx="2540236" cy="2062672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3714744" y="2357430"/>
              <a:ext cx="36785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FFCC"/>
                  </a:solidFill>
                </a:rPr>
                <a:t>(1) Brain releases hormones</a:t>
              </a:r>
              <a:endParaRPr lang="en-SG" sz="2400" dirty="0">
                <a:solidFill>
                  <a:srgbClr val="FFFFCC"/>
                </a:solidFill>
              </a:endParaRPr>
            </a:p>
          </p:txBody>
        </p:sp>
      </p:grpSp>
      <p:pic>
        <p:nvPicPr>
          <p:cNvPr id="32" name="Picture 5" descr="46-08a-MaleReproAnat-L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 l="19799" r="14369"/>
          <a:stretch>
            <a:fillRect/>
          </a:stretch>
        </p:blipFill>
        <p:spPr>
          <a:xfrm rot="21249244">
            <a:off x="10475520" y="3338662"/>
            <a:ext cx="2558394" cy="2428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" name="Picture 5" descr="46-09b-FemaleReproAnat-L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 cstate="print"/>
          <a:srcRect l="18302" r="9474"/>
          <a:stretch>
            <a:fillRect/>
          </a:stretch>
        </p:blipFill>
        <p:spPr>
          <a:xfrm rot="1382754">
            <a:off x="9810089" y="6810173"/>
            <a:ext cx="3302093" cy="2332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" name="TextBox 33"/>
          <p:cNvSpPr txBox="1"/>
          <p:nvPr/>
        </p:nvSpPr>
        <p:spPr>
          <a:xfrm>
            <a:off x="785786" y="4645422"/>
            <a:ext cx="4786346" cy="1569660"/>
          </a:xfrm>
          <a:prstGeom prst="rect">
            <a:avLst/>
          </a:prstGeom>
          <a:solidFill>
            <a:schemeClr val="tx1">
              <a:alpha val="48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AutoNum type="arabicParenBoth" startAt="2"/>
              <a:tabLst>
                <a:tab pos="457200" algn="l"/>
              </a:tabLst>
            </a:pPr>
            <a:r>
              <a:rPr lang="en-US" sz="2400" dirty="0" smtClean="0">
                <a:solidFill>
                  <a:srgbClr val="FFFFCC"/>
                </a:solidFill>
              </a:rPr>
              <a:t>Ova and Sperm develops</a:t>
            </a:r>
          </a:p>
          <a:p>
            <a:pPr marL="457200" indent="-457200">
              <a:buAutoNum type="arabicParenBoth" startAt="2"/>
              <a:tabLst>
                <a:tab pos="457200" algn="l"/>
              </a:tabLst>
            </a:pPr>
            <a:r>
              <a:rPr lang="en-US" sz="2400" dirty="0" smtClean="0">
                <a:solidFill>
                  <a:srgbClr val="FFFFCC"/>
                </a:solidFill>
              </a:rPr>
              <a:t>Ovaries and testicles produce female and male sex hormones</a:t>
            </a:r>
          </a:p>
          <a:p>
            <a:pPr marL="457200" indent="-457200">
              <a:buAutoNum type="arabicParenBoth" startAt="2"/>
              <a:tabLst>
                <a:tab pos="457200" algn="l"/>
              </a:tabLst>
            </a:pPr>
            <a:r>
              <a:rPr lang="en-US" sz="2400" dirty="0" smtClean="0">
                <a:solidFill>
                  <a:srgbClr val="FFFFCC"/>
                </a:solidFill>
              </a:rPr>
              <a:t>Secondary sexual characteristics</a:t>
            </a:r>
            <a:endParaRPr lang="en-SG" sz="2400" dirty="0">
              <a:solidFill>
                <a:srgbClr val="FFFFCC"/>
              </a:solidFill>
            </a:endParaRPr>
          </a:p>
        </p:txBody>
      </p:sp>
      <p:sp>
        <p:nvSpPr>
          <p:cNvPr id="35" name="Right Arrow 34"/>
          <p:cNvSpPr/>
          <p:nvPr>
            <p:custDataLst>
              <p:tags r:id="rId3"/>
            </p:custDataLst>
          </p:nvPr>
        </p:nvSpPr>
        <p:spPr>
          <a:xfrm rot="1309058">
            <a:off x="3955999" y="3352095"/>
            <a:ext cx="2071734" cy="928694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en-SG" b="1" cap="all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35" presetClass="path" presetSubtype="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96296E-6 L -0.5408 -0.32685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-163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11111E-6 L -0.42309 -0.10093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00" y="-50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3000000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4" grpId="0" uiExpand="1" build="p" bldLvl="5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27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357158" y="1357298"/>
            <a:ext cx="4071966" cy="5312062"/>
          </a:xfrm>
          <a:prstGeom prst="rect">
            <a:avLst/>
          </a:prstGeom>
          <a:solidFill>
            <a:srgbClr val="FFFFCC"/>
          </a:solidFill>
          <a:ln w="57150">
            <a:solidFill>
              <a:schemeClr val="accent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261938" marR="0" lvl="0" indent="-2619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For the Male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719138" marR="0" lvl="0" indent="-4794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719138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1.	11-15 yrs</a:t>
            </a:r>
          </a:p>
          <a:p>
            <a:pPr marL="719138" marR="0" lvl="0" indent="-4794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719138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2.	Growth of hair</a:t>
            </a:r>
          </a:p>
          <a:p>
            <a:pPr marL="719138" marR="0" lvl="0" indent="-4794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719138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3.	Growth of muscles / genitals</a:t>
            </a:r>
          </a:p>
          <a:p>
            <a:pPr marL="719138" marR="0" lvl="0" indent="-4794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719138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4.	Deepening of voice / occurrence of pimples</a:t>
            </a:r>
          </a:p>
          <a:p>
            <a:pPr marL="719138" marR="0" lvl="0" indent="-479425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719138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5.	Confusion, love/hate (puppy love), giggly excitement.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1028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4572000" y="1357298"/>
            <a:ext cx="4214842" cy="5312062"/>
          </a:xfrm>
          <a:prstGeom prst="rect">
            <a:avLst/>
          </a:prstGeom>
          <a:solidFill>
            <a:srgbClr val="FFFFCC"/>
          </a:solidFill>
          <a:ln w="57150">
            <a:solidFill>
              <a:srgbClr val="CC99FF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347663" marR="0" lvl="0" indent="-3476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For the Female</a:t>
            </a:r>
          </a:p>
          <a:p>
            <a:pPr marL="892175" marR="0" lvl="0" indent="-5445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892175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1.	9-13 yrs</a:t>
            </a:r>
          </a:p>
          <a:p>
            <a:pPr marL="892175" marR="0" lvl="0" indent="-5445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892175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2.	Hair growth</a:t>
            </a:r>
          </a:p>
          <a:p>
            <a:pPr marL="892175" marR="0" lvl="0" indent="-5445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892175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3.	Development of breasts &amp; hips</a:t>
            </a:r>
          </a:p>
          <a:p>
            <a:pPr marL="892175" marR="0" lvl="0" indent="-5445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892175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4.	Menstruation begins</a:t>
            </a:r>
          </a:p>
          <a:p>
            <a:pPr marL="892175" marR="0" lvl="0" indent="-54451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>
                <a:tab pos="892175" algn="l"/>
              </a:tabLst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5.	Confusion, love/hate (puppy love), giggly excitement.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itle 12"/>
          <p:cNvSpPr>
            <a:spLocks noGrp="1"/>
          </p:cNvSpPr>
          <p:nvPr>
            <p:ph type="title"/>
          </p:nvPr>
        </p:nvSpPr>
        <p:spPr>
          <a:xfrm>
            <a:off x="1285852" y="-24"/>
            <a:ext cx="7858148" cy="1143000"/>
          </a:xfrm>
        </p:spPr>
        <p:txBody>
          <a:bodyPr>
            <a:noAutofit/>
          </a:bodyPr>
          <a:lstStyle/>
          <a:p>
            <a:pPr marL="77788" algn="l"/>
            <a:r>
              <a:rPr lang="en-US" sz="4000" dirty="0" smtClean="0"/>
              <a:t>Secondary Sexual Characteristics</a:t>
            </a:r>
            <a:endParaRPr lang="en-SG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 bldLvl="5" animBg="1"/>
      <p:bldP spid="12" grpId="0" uiExpand="1" build="p" bldLvl="5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83"/>
  <p:tag name="MMPROD_DATA" val="&lt;object type=&quot;10002&quot; unique_id=&quot;901&quot;&gt;&lt;property id=&quot;10007&quot; value=&quot;Next&quot;/&gt;&lt;property id=&quot;10008&quot; value=&quot;Back&quot;/&gt;&lt;property id=&quot;10009&quot; value=&quot;Submit&quot;/&gt;&lt;property id=&quot;10012&quot; value=&quot;0&quot;/&gt;&lt;property id=&quot;10022&quot; value=&quot;Try again&quot;/&gt;&lt;property id=&quot;10068&quot; value=&quot;Correct - Click anywhere to continue&quot;/&gt;&lt;property id=&quot;10069&quot; value=&quot;Incorrect - Click anywhere to continue&quot;/&gt;&lt;property id=&quot;10124&quot; value=&quot;Click to continue&quot;/&gt;&lt;property id=&quot;10125&quot; value=&quot;Click to submit answer&quot;/&gt;&lt;property id=&quot;10126&quot; value=&quot;Click to go back&quot;/&gt;&lt;property id=&quot;10127&quot; value=&quot;Clear&quot;/&gt;&lt;property id=&quot;10128&quot; value=&quot;Click to clear&quot;/&gt;&lt;property id=&quot;10133&quot; value=&quot;6&quot;/&gt;&lt;property id=&quot;10134&quot; value=&quot;0&quot;/&gt;&lt;property id=&quot;10135&quot; value=&quot;,&quot;/&gt;&lt;property id=&quot;10136&quot; value=&quot;2&quot;/&gt;&lt;property id=&quot;10156&quot; value=&quot;1&quot;/&gt;&lt;property id=&quot;10157&quot; value=&quot;1&quot;/&gt;&lt;property id=&quot;10158&quot; value=&quot;1&quot;/&gt;&lt;property id=&quot;10177&quot; value=&quot;0&quot;/&gt;&lt;property id=&quot;10183&quot; value=&quot;You must answer the question before continuing&quot;/&gt;&lt;property id=&quot;10185&quot; value=&quot;1&quot;/&gt;&lt;property id=&quot;10188&quot; value=&quot;The time to answer this question has expired.&quot;/&gt;&lt;property id=&quot;10189&quot; value=&quot;1&quot;/&gt;&lt;property id=&quot;10194&quot; value=&quot;0&quot;/&gt;&lt;property id=&quot;10195&quot; value=&quot;1&quot;/&gt;&lt;property id=&quot;10196&quot; value=&quot;0&quot;/&gt;&lt;property id=&quot;10198&quot; value=&quot;100&quot;/&gt;&lt;property id=&quot;10200&quot; value=&quot;1&quot;/&gt;&lt;property id=&quot;10212&quot; value=&quot;1&quot;/&gt;&lt;property id=&quot;10213&quot; value=&quot;1&quot;/&gt;&lt;property id=&quot;10214&quot; value=&quot;0&quot;/&gt;&lt;property id=&quot;10215&quot; value=&quot;1&quot;/&gt;&lt;property id=&quot;10216&quot; value=&quot;0&quot;/&gt;&lt;property id=&quot;10217&quot; value=&quot;1&quot;/&gt;&lt;property id=&quot;10218&quot; value=&quot;1&quot;/&gt;&lt;property id=&quot;10219&quot; value=&quot;0&quot;/&gt;&lt;property id=&quot;10221&quot; value=&quot;&amp;lt;Format Name=&amp;quot;Presentation Default&amp;quot;&amp;gt;&amp;lt;Question FontName=&amp;quot;Calibri&amp;quot; IsBold=&amp;quot;0&amp;quot; IsItalic=&amp;quot;0&amp;quot; IsUnderline=&amp;quot;0&amp;quot; FontSize=&amp;quot;44&amp;quot;/&amp;gt;&amp;lt;Answer FontName=&amp;quot;Calibri&amp;quot; IsBold=&amp;quot;0&amp;quot; IsItalic=&amp;quot;0&amp;quot; IsUnderline=&amp;quot;0&amp;quot; FontSize=&amp;quot;28&amp;quot;/&amp;gt;&amp;lt;Button FontName=&amp;quot;Calibri&amp;quot; IsBold=&amp;quot;0&amp;quot; IsItalic=&amp;quot;0&amp;quot; IsUnderline=&amp;quot;0&amp;quot; FontSize=&amp;quot;14&amp;quot;/&amp;gt;&amp;lt;Message FontName=&amp;quot;Calibri&amp;quot; IsBold=&amp;quot;0&amp;quot; IsItalic=&amp;quot;0&amp;quot; IsUnderline=&amp;quot;0&amp;quot; FontSize=&amp;quot;18&amp;quot;/&amp;gt;&amp;lt;ButtonPlacement Orientation=&amp;quot;Horizontal&amp;quot; Position=&amp;quot;0&amp;quot;/&amp;gt;&amp;lt;/Format&amp;gt; &quot;/&gt;&lt;property id=&quot;10227&quot; value=&quot;1&quot;/&gt;&lt;property id=&quot;10229&quot; value=&quot;0&quot;/&gt;&lt;object type=&quot;10054&quot; unique_id=&quot;10002&quot;&gt;&lt;property id=&quot;10139&quot; value=&quot;1.0&quot;/&gt;&lt;property id=&quot;10141&quot; value=&quot;80&quot;/&gt;&lt;property id=&quot;10143&quot; value=&quot;0&quot;/&gt;&lt;property id=&quot;10144&quot; value=&quot;0&quot;/&gt;&lt;property id=&quot;10145&quot; value=&quot;0&quot;/&gt;&lt;property id=&quot;10146&quot; value=&quot;1&quot;/&gt;&lt;property id=&quot;10147&quot; value=&quot;0&quot;/&gt;&lt;property id=&quot;10148&quot; value=&quot;0&quot;/&gt;&lt;property id=&quot;10149&quot; value=&quot;0&quot;/&gt;&lt;property id=&quot;10150&quot; value=&quot;0&quot;/&gt;&lt;/object&gt;&lt;object type=&quot;10042&quot; unique_id=&quot;903&quot;&gt;&lt;object type=&quot;10003&quot; unique_id=&quot;10004&quot;&gt;&lt;property id=&quot;10002&quot; value=&quot;Male and Female Reproductive System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1&quot;/&gt;&lt;property id=&quot;10015&quot; value=&quot;1&quot;/&gt;&lt;property id=&quot;10016&quot; value=&quot;1&quot;/&gt;&lt;property id=&quot;10017&quot; value=&quot;1&quot;/&gt;&lt;property id=&quot;10018&quot; value=&quot;1&quot;/&gt;&lt;property id=&quot;10029&quot; value=&quot;2&quot;/&gt;&lt;property id=&quot;10072&quot; value=&quot;Quiz10004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0&quot;/&gt;&lt;object type=&quot;10062&quot; unique_id=&quot;10006&quot;&gt;&lt;object type=&quot;10050&quot; unique_id=&quot;10007&quot;&gt;&lt;property id=&quot;10020&quot; value=&quot;2&quot;/&gt;&lt;property id=&quot;10102&quot; value=&quot;0&quot;/&gt;&lt;property id=&quot;10191&quot; value=&quot;-1&quot;/&gt;&lt;/object&gt;&lt;object type=&quot;10051&quot; unique_id=&quot;10008&quot;&gt;&lt;property id=&quot;10020&quot; value=&quot;2&quot;/&gt;&lt;property id=&quot;10102&quot; value=&quot;0&quot;/&gt;&lt;property id=&quot;10191&quot; value=&quot;-1&quot;/&gt;&lt;/object&gt;&lt;/object&gt;&lt;object type=&quot;10061&quot; unique_id=&quot;20000&quot;&gt;&lt;object type=&quot;10058&quot; unique_id=&quot;10015&quot;&gt;&lt;property id=&quot;10201&quot; value=&quot;Male and Female Reproductive System&quot;/&gt;&lt;property id=&quot;10202&quot; value=&quot;1&quot;/&gt;&lt;property id=&quot;10204&quot; value=&quot;-1&quot;/&gt;&lt;property id=&quot;10205&quot; value=&quot;10&quot;/&gt;&lt;object type=&quot;10064&quot; unique_id=&quot;10016&quot;&gt;&lt;object type=&quot;10059&quot; unique_id=&quot;10017&quot;&gt;&lt;object type=&quot;10060&quot; unique_id=&quot;10076&quot;&gt;&lt;property id=&quot;10020&quot; value=&quot;2&quot;/&gt;&lt;property id=&quot;10102&quot; value=&quot;0&quot;/&gt;&lt;property id=&quot;10191&quot; value=&quot;-1&quot;/&gt;&lt;property id=&quot;10210&quot; value=&quot;0&quot;/&gt;&lt;property id=&quot;10211&quot; value=&quot;49&quot;/&gt;&lt;/object&gt;&lt;object type=&quot;10060&quot; unique_id=&quot;10077&quot;&gt;&lt;property id=&quot;10020&quot; value=&quot;2&quot;/&gt;&lt;property id=&quot;10102&quot; value=&quot;0&quot;/&gt;&lt;property id=&quot;10191&quot; value=&quot;-1&quot;/&gt;&lt;property id=&quot;10210&quot; value=&quot;50&quot;/&gt;&lt;property id=&quot;10211&quot; value=&quot;100&quot;/&gt;&lt;/object&gt;&lt;/object&gt;&lt;/object&gt;&lt;/object&gt;&lt;/object&gt;&lt;/object&gt;&lt;object type=&quot;10003&quot; unique_id=&quot;10010&quot;&gt;&lt;property id=&quot;10002&quot; value=&quot;Quiz&quot;/&gt;&lt;property id=&quot;10003&quot; value=&quot;0&quot;/&gt;&lt;property id=&quot;10004&quot; value=&quot;0&quot;/&gt;&lt;property id=&quot;10005&quot; value=&quot;0&quot;/&gt;&lt;property id=&quot;10006&quot; value=&quot;0&quot;/&gt;&lt;property id=&quot;10010&quot; value=&quot;1&quot;/&gt;&lt;property id=&quot;10014&quot; value=&quot;-1&quot;/&gt;&lt;property id=&quot;10015&quot; value=&quot;1&quot;/&gt;&lt;property id=&quot;10016&quot; value=&quot;1&quot;/&gt;&lt;property id=&quot;10017&quot; value=&quot;1&quot;/&gt;&lt;property id=&quot;10018&quot; value=&quot;1&quot;/&gt;&lt;property id=&quot;10029&quot; value=&quot;2&quot;/&gt;&lt;property id=&quot;10072&quot; value=&quot;Quiz10010&quot;/&gt;&lt;property id=&quot;10123&quot; value=&quot;1&quot;/&gt;&lt;property id=&quot;10129&quot; value=&quot;0&quot;/&gt;&lt;property id=&quot;10130&quot; value=&quot;80&quot;/&gt;&lt;property id=&quot;10160&quot; value=&quot;1&quot;/&gt;&lt;property id=&quot;10161&quot; value=&quot;1&quot;/&gt;&lt;property id=&quot;10162&quot; value=&quot;1&quot;/&gt;&lt;property id=&quot;10163&quot; value=&quot;0&quot;/&gt;&lt;property id=&quot;10164&quot; value=&quot;0&quot;/&gt;&lt;property id=&quot;10165&quot; value=&quot;Passed&quot;/&gt;&lt;property id=&quot;10166&quot; value=&quot;Failed&quot;/&gt;&lt;property id=&quot;10167&quot; value=&quot;FFFFFFFF&quot;/&gt;&lt;property id=&quot;10169&quot; value=&quot;Question %d of %d&quot;/&gt;&lt;property id=&quot;10170&quot; value=&quot;Send E-mail&quot;/&gt;&lt;property id=&quot;10171&quot; value=&quot;You answered this correctly!&quot;/&gt;&lt;property id=&quot;10172&quot; value=&quot;You did not answer this question completely&quot;/&gt;&lt;property id=&quot;10173&quot; value=&quot;Your answer:&quot;/&gt;&lt;property id=&quot;10174&quot; value=&quot;The correct answer is:&quot;/&gt;&lt;property id=&quot;10208&quot; value=&quot;0&quot;/&gt;&lt;property id=&quot;10222&quot; value=&quot;0&quot;/&gt;&lt;property id=&quot;10223&quot; value=&quot;1&quot;/&gt;&lt;property id=&quot;10224&quot; value=&quot;1&quot;/&gt;&lt;property id=&quot;10225&quot; value=&quot;Instruction Slide Title&quot;/&gt;&lt;property id=&quot;10226&quot; value=&quot;Write instructions for quiz takers here...&quot;/&gt;&lt;property id=&quot;10228&quot; value=&quot;0&quot;/&gt;&lt;object type=&quot;10062&quot; unique_id=&quot;10012&quot;&gt;&lt;object type=&quot;10050&quot; unique_id=&quot;10013&quot;&gt;&lt;property id=&quot;10020&quot; value=&quot;2&quot;/&gt;&lt;property id=&quot;10102&quot; value=&quot;0&quot;/&gt;&lt;property id=&quot;10191&quot; value=&quot;-1&quot;/&gt;&lt;/object&gt;&lt;object type=&quot;10051&quot; unique_id=&quot;10014&quot;&gt;&lt;property id=&quot;10020&quot; value=&quot;2&quot;/&gt;&lt;property id=&quot;10102&quot; value=&quot;0&quot;/&gt;&lt;property id=&quot;10191&quot; value=&quot;-1&quot;/&gt;&lt;/object&gt;&lt;/object&gt;&lt;object type=&quot;10061&quot; unique_id=&quot;20000&quot;/&gt;&lt;/object&gt;&lt;/object&gt;&lt;/object&gt;&#10;"/>
  <p:tag name="MMPROD_THEME_BG_IMAGE" val=""/>
  <p:tag name="MMPROD_TAG_VCONFIG" val="PD94bWwgdmVyc2lvbj0iMS4wIiBlbmNvZGluZz0iVVRGLTgiPz4NCjxjb25maWd1cmF0aW9uPg0KCTxicmFuZGluZz4NCgkJPHVpZm9udCBuYW1lPSJGT05UX05PVEVTX1RFWFQiIHZhbHVlPSJWZXJkYW5hLDksZmFsc2UsZmFsc2UsZmFsc2UiLz4NCgk8L2JyYW5kaW5nPg0KCTxjb2xvcnM+DQoJCTx1aWNvbG9yIG5hbWU9InByaW1hcnkiIHZhbHVlPSIweDZGODQ4OCIvPg0KCQk8dWljb2xvciBuYW1lPSJnbG93IiB2YWx1ZT0iMHgzNUQzMzQiLz4NCgkJPHVpY29sb3IgbmFtZT0idGV4dCIgdmFsdWU9IjB4RkZGRkZGIi8+DQoJCTx1aWNvbG9yIG5hbWU9ImxpZ2h0IiB2YWx1ZT0iMHg0RTVENjAiLz4NCgkJPHVpY29sb3IgbmFtZT0ic2hhZG93IiB2YWx1ZT0iMHgwMDAwMDAiLz4NCgkJPHVpY29sb3IgbmFtZT0iYmFja2dyb3VuZCIgdmFsdWU9IjB4NzI3OTcxIi8+DQoJPC9jb2xvcnM+DQoJPGxheW91dD4NCgkJPHVpc2hvdyBuYW1lPSJwcmVzZW50YXRpb250aXRsZSIgdmFsdWU9InRydWUiLz4NCgkJPHVpc2hvdyBuYW1lPSJwcmVzZW50ZXJwaG90byIgdmFsdWU9InRydWUiLz4NCgkJPHVpc2hvdyBuYW1lPSJwcmVzZW50ZXJuYW1lIiB2YWx1ZT0idHJ1ZSIvPg0KCQk8dWlzaG93IG5hbWU9InByZXNlbnRlcnRpdGxlIiB2YWx1ZT0idHJ1ZSIvPg0KCQk8dWlzaG93IG5hbWU9InByZXNlbnRlcmVtYWlsIiB2YWx1ZT0idHJ1ZSIvPg0KCQk8dWlzaG93IG5hbWU9InByZXNlbnRlcmJpbyIgdmFsdWU9InRydWUiLz4NCgkJPHVpc2hvdyBuYW1lPSJjb21wYW55bG9nbyIgdmFsdWU9InRydWUiLz4NCgkJPHVpc2hvdyBuYW1lPSJzaWRlYmFyIiB2YWx1ZT0idHJ1ZSIvPg0KCQk8dWlzaG93IG5hbWU9Im91dGxpbmUiIHZhbHVlPSJ0cnVlIi8+DQoJCTx1aXNob3cgbmFtZT0idGh1bWJuYWlsIiB2YWx1ZT0idHJ1ZSIvPg0KCQk8dWlzaG93IG5hbWU9Im5vdGVzIiB2YWx1ZT0idHJ1ZSIvPg0KCQk8dWlzaG93IG5hbWU9InNlYXJjaCIgdmFsdWU9InRydWUiLz4NCgkJPHVpc2hvdyBuYW1lPSJxdWl6IiB2YWx1ZT0idHJ1ZSIvPg0KCQk8dWlzaG93IG5hbWU9ImF0dGFjaG1lbnRzIiB2YWx1ZT0idHJ1ZSIvPg0KCQk8dWlzaG93IG5hbWU9InV0aWxzIiB2YWx1ZT0idHJ1ZSIvPg0KCQk8dWlzaG93IG5hbWU9InZvbHVtZSIgdmFsdWU9InRydWUiLz4NCgkJPHVpc2hvdyBuYW1lPSJwbGF5YmFyIiB2YWx1ZT0idHJ1ZSIvPg0KCQk8dWlzaG93IG5hbWU9InRhbGtpbmdoZWFkIiB2YWx1ZT0idHJ1ZSIvPg0KCQk8dWlzaG93IG5hbWU9InNpZGViYXJvbnJpZ2h0IiB2YWx1ZT0idHJ1ZSIvPg0KCQk8dWlzaG93IG5hbWU9InZpZXdjaGFuZ2UiIHZhbHVlPSJ0cnVlIi8+DQoJCTx1aXNob3cgbmFtZT0iYWx3YXlzU2NydW5jaCIgdmFsdWU9ImZhbHNlIi8+DQoJCTx1aXNob3cgbmFtZT0iaW5pdGlhbGRpc3BsYXltb2RlaXNub3JtYWwiIHZhbHVlPSJ0cnVlIi8+DQoJCTx1aXJlcGxhY2UgbmFtZT0ibG9nbyIgdmFsdWU9IiIvPg0KCQk8dWlyZXBsYWNlIG5hbWU9ImJnaW1hZ2UiIHZhbHVlPSIiLz4NCgkJPHVpcmVwbGFjZSBuYW1lPSJpbml0aWFsdGFiIiB2YWx1ZT0ib3V0bGluZSIvPg0KCTwvbGF5b3V0Pg0KCTxsYW5ndWFnZSBpZD0iZW4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U2xpZGUgJW4iLz4NCgkJPCEtLSBzdWJzdGl0dXRpb246ICVuID09IHNsaWRlIG51bWJlciAtLT4NCgkJPCEtLSBzdWJzdGl0dXRpb246ICV0ID09IHRvdGFsIHNsaWRlIGNvdW50IC0tPg0KCQk8dWl0ZXh0IG5hbWU9IlNDUlVCQkFSU1RBVFVTX1NMSURFSU5GTyIgdmFsdWU9IlNsaWRlICVuIC8gJXQgfCAiLz4NCgkJPHVpdGV4dCBuYW1lPSJTQ1JVQkJBUlNUQVRVU19TVE9QUEVEIiB2YWx1ZT0iU3RvcHBlZCIvPg0KCQk8dWl0ZXh0IG5hbWU9IlNDUlVCQkFSU1RBVFVTX1BMQVlJTkciIHZhbHVlPSJQbGF5aW5nIi8+DQoJCTx1aXRleHQgbmFtZT0iU0NSVUJCQVJTVEFUVVNfTk9BVURJTyIgdmFsdWU9Ik5vIEF1ZGlvIi8+DQoJCTx1aXRleHQgbmFtZT0iU0NSVUJCQVJTVEFUVVNfVklEUExBWUlORyIgdmFsdWU9IlZpZGVvIFBsYXlpbmciLz4NCgkJPHVpdGV4dCBuYW1lPSJTQ1JVQkJBUlNUQVRVU19MT0FESU5HIiB2YWx1ZT0iTG9hZGluZyIvPg0KCQk8dWl0ZXh0IG5hbWU9IlNDUlVCQkFSU1RBVFVTX0JVRkZFUklORyIgdmFsdWU9IkJ1ZmZlcmluZyIvPg0KCQk8dWl0ZXh0IG5hbWU9IlNDUlVCQkFSU1RBVFVTX1FVRVNUSU9OIiB2YWx1ZT0iQW5zd2VyIFF1ZXN0aW9uIi8+DQoJCTx1aXRleHQgbmFtZT0iU0NSVUJCQVJTVEFUVVNfUkVWSUVXUVVJWiIgdmFsdWU9IlJldmlld2luZyBRdWl6Ii8+DQoJCTwhLS0gc3Vic3RpdHV0aW9uOiAlbSA9PSBtaW51dGVzIHJlbWFpbmluZyAtLT4NCgkJPCEtLSBzdWJzdGl0dXRpb246ICVzID09IHNlY29uZHMgcmVtYWluaW5nIC0tPg0KCQk8dWl0ZXh0IG5hbWU9IkVMQVBTRUQiIHZhbHVlPSIlbSBNaW51dGVzICVzIFNlY29uZHMgUmVtYWluaW5nIi8+DQoJCTx1aXRleHQgbmFtZT0iTk9URk9VTkQiIHZhbHVlPSJOb3RoaW5nIEZvdW5kIi8+DQoJCTx1aXRleHQgbmFtZT0iQVRUQUNITUVOVFMiIHZhbHVlPSJBdHRhY2htZW50cyIvPg0KCQk8IS0tIHN1YnN0aXR1dGlvbjogJXAgPT0gY3VycmVudCBzcGVha2VyJ3MgdGl0bGUgLS0+DQoJCTx1aXRleHQgbmFtZT0iQklPV0lOX1RJVExFIiB2YWx1ZT0iQmlvOiAlcCIvPg0KCQk8dWl0ZXh0IG5hbWU9IkJJT0JUTl9USVRMRSIgdmFsdWU9IkJpbyIvPg0KCQk8dWl0ZXh0IG5hbWU9IkRJVklERVJCVE5fVElUTEUiIHZhbHVlPSJ8Ii8+DQoJCTx1aXRleHQgbmFtZT0iQ09OVEFDVEJUTl9USVRMRSIgdmFsdWU9IkNvbnRhY3QiLz4NCgkJPHVpdGV4dCBuYW1lPSJUQUJfUVVJWiIgdmFsdWU9IlF1aXoiLz4NCgkJPHVpdGV4dCBuYW1lPSJUQUJfT1VUTElORSIgdmFsdWU9Ik91dGxpbmUiLz4NCgkJPHVpdGV4dCBuYW1lPSJUQUJfVEhVTUIiIHZhbHVlPSJUaHVtYiIvPg0KCQk8dWl0ZXh0IG5hbWU9IlRBQl9OT1RFUyIgdmFsdWU9Ik5vdGVzIi8+DQoJCTx1aXRleHQgbmFtZT0iVEFCX1NFQVJDSCIgdmFsdWU9IlNlYXJjaCIvPg0KCQk8dWl0ZXh0IG5hbWU9IlNMSURFX0hFQURJTkciIHZhbHVlPSJTbGlkZSBUaXRsZSIvPg0KCQk8dWl0ZXh0IG5hbWU9IkRVUkFUSU9OX0hFQURJTkciIHZhbHVlPSJEdXJhdGlvbiIvPg0KCQk8dWl0ZXh0IG5hbWU9IlNFQVJDSF9IRUFESU5HIiB2YWx1ZT0iU2VhcmNoIGZvciB0ZXh0OiIvPg0KCQk8dWl0ZXh0IG5hbWU9IlRIVU1CX0hFQURJTkciIHZhbHVlPSJTbGlkZSIvPg0KCQk8dWl0ZXh0IG5hbWU9IlRIVU1CX0lORk8iIHZhbHVlPSJTbGlkZSBUaXRsZS9EdXJhdGlvbiIvPg0KCQk8dWl0ZXh0IG5hbWU9IkFUVEFDSE5BTUVfSEVBRElORyIgdmFsdWU9IkZpbGUgTmFtZSIvPg0KCQk8dWl0ZXh0IG5hbWU9IkFUVEFDSFNJWkVfSEVBRElORyIgdmFsdWU9IlNpemUiLz4NCgkJPHVpdGV4dCBuYW1lPSJTTElERV9OT1RFUyIgdmFsdWU9IlNsaWRlIE5vdGVzIi8+DQoJCTwhLS1xdWl6IHBvZCBhbmQgbWVzc2FnZSBib3ggdGV4dHMtLT4NCgkJPHVpdGV4dCBuYW1lPSJRVUlaUE9EX1FVSVpfQVRURU1QVCIgdmFsdWU9IlF1aXogQXR0ZW1wdDoiLz4NCgkJPHVpdGV4dCBuYW1lPSJRVUlaUE9EX1FVSVpfQVRURU1QVF9WQUxVRSIgdmFsdWU9IiVuIG9mICV0Ii8+DQoJCTx1aXRleHQgbmFtZT0iUVVJWlBPRF9RVUlaX1NDT1JFIiB2YWx1ZT0iU2NvcmVkOiIvPg0KCQk8dWl0ZXh0IG5hbWU9IlFVSVpQT0RfUVVJWl9QQVNTU0NPUkUiIHZhbHVlPSJQYXNzaW5nIFNjb3JlOiIvPg0KCQk8dWl0ZXh0IG5hbWU9IlFVSVpQT0RfUVVJWl9NQVhTQ09SRSIgdmFsdWU9Ik1heCBTY29yZToiLz4NCgkJPHVpdGV4dCBuYW1lPSJRVUlaUE9EX1FVRVNBVE1QVF9TVFIiIHZhbHVlPSJBdHRlbXB0OiAlbiBvZiAldCIvPg0KCQk8dWl0ZXh0IG5hbWU9IlFVSVpQT0RfUVVFU1RZUEVfU1RSIiB2YWx1ZT0iVHlwZTogJXMiLz4NCgkJPHVpdGV4dCBuYW1lPSJRVUlaUE9EX1FVRVNUWVBFX0dSRCIgdmFsdWU9IkdyYWRlZCIvPg0KCQk8dWl0ZXh0IG5hbWU9IlFVSVpQT0RfUVVFU1RZUEVfU1ZZIiB2YWx1ZT0iU3VydmV5Ii8+DQoJCTx1aXRleHQgbmFtZT0iUVVJWlBPRF9RVUlaQVRNUFRfSU5GIiB2YWx1ZT0iSW5maW5pdGUiLz4NCgkJPHVpdGV4dCBuYW1lPSJRVUlaUE9EX1FVRVNBVE1QVF9JTkYiIHZhbHVlPSJJbmZpbml0ZSIvPg0KCQk8dWl0ZXh0IG5hbWU9IldBUk5JTkdNU0dfWUVTU1RSSU5HIiB2YWx1ZT0iWWVzIi8+DQoJCTx1aXRleHQgbmFtZT0iV0FSTklOR01TR19OT1NUUklORyIgdmFsdWU9Ik5vIi8+DQoJCTx1aXRleHQgbmFtZT0iV0FSTklOR01TR19USVRMRVNUUklORyIgdmFsdWU9IlF1aXogTmF2aWdhdGlvbiBXYXJuaW5nIi8+DQoJCTx1aXRleHQgbmFtZT0iV0FSTklOR01TR19NU0dTVFJJTkciIHZhbHVlPSJUaGVyZSBhcmUgdW4tYXR0ZW1wdGVkIHF1ZXN0aW9ucyBpbiB0aGlzIFF1aXouJiN4QTsmI3hBO0NsaWNraW5nIFllcyB3aWxsIHRha2UgeW91IG91dCBvZiB0aGUgUXVpei4gQ2xpY2sgTm8gdG8gY29udGludWUgdGhlIFF1aXouIi8+DQoJCTx1aXRleHQgbmFtZT0iSU5GT1JNQVRJT05fSDI2NF9GTEFTSFBMQVlFUiIgdmFsdWU9IlRoZSBjdXJyZW50IHZlcnNpb24gb2YgRmxhc2ggUGxheWVyIGluc3RhbGxlZCBvbiB5b3VyIG1hY2hpbmUgZG9lcyBub3Qgc3VwcG9ydCB0aGlzIHZpZGVvLiBDbGljayBvbiB0aGUgdmlkZW8gYXJlYSB0byBkb3dubG9hZCB0aGUgbGF0ZXN0IEZsYXNoIFBsYXllc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U2hvdyBzaWRlYmFyIHRvIHBhcnRpY2lwYW50cyIvPg0KCQk8dWl0ZXh0IG5hbWU9Ik1VVEUiIHZhbHVlPSJNdXRlIi8+DQoJCTx1aXRleHQgbmFtZT0iRE9DV1JBUF9USVRMRSIgdmFsdWU9IlByZXNlbnRlciBGaWxlIEF0dGFjaG1lbnQiLz4NCgkJPHVpdGV4dCBuYW1lPSJET0NXUkFQX01TRyIgdmFsdWU9IlNhdmUgdG8gTXkgQ29tcHV0ZXIiLz4NCgkJPHVpdGV4dCBuYW1lPSJET0NXUkFQX1BST01QVCIgdmFsdWU9IkNsaWNrIHRvIERvd25sb2FkIi8+DQoJPC9sYW5ndWFnZT4NCgk8bGFuZ3VhZ2UgaWQ9ImRl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ZvbGllICVuIi8+DQoJCTwhLS0gc3Vic3RpdHV0aW9uOiAlbiA9PSBzbGlkZSBudW1iZXIgLS0+DQoJCTwhLS0gc3Vic3RpdHV0aW9uOiAldCA9PSB0b3RhbCBzbGlkZSBjb3VudCAtLT4NCgkJPHVpdGV4dCBuYW1lPSJTQ1JVQkJBUlNUQVRVU19TTElERUlORk8iIHZhbHVlPSJGb2xpZSAlbiAvICV0IHwgIi8+DQoJCTx1aXRleHQgbmFtZT0iU0NSVUJCQVJTVEFUVVNfU1RPUFBFRCIgdmFsdWU9IkJlZW5kZXQiLz4NCgkJPHVpdGV4dCBuYW1lPSJTQ1JVQkJBUlNUQVRVU19QTEFZSU5HIiB2YWx1ZT0iV2llZGVyZ2FiZSIvPg0KCQk8dWl0ZXh0IG5hbWU9IlNDUlVCQkFSU1RBVFVTX05PQVVESU8iIHZhbHVlPSJLZWluIEF1ZGlvIi8+DQoJCTx1aXRleHQgbmFtZT0iU0NSVUJCQVJTVEFUVVNfVklEUExBWUlORyIgdmFsdWU9IlZpZGVvIHdpcmQgYWJnZXNwaWVsdCIvPg0KCQk8dWl0ZXh0IG5hbWU9IlNDUlVCQkFSU1RBVFVTX0xPQURJTkciIHZhbHVlPSJMYWRlbiIvPg0KCQk8dWl0ZXh0IG5hbWU9IlNDUlVCQkFSU1RBVFVTX0JVRkZFUklORyIgdmFsdWU9IlB1ZmZlcm4iLz4NCgkJPHVpdGV4dCBuYW1lPSJTQ1JVQkJBUlNUQVRVU19RVUVTVElPTiIgdmFsdWU9IkZyYWdlIGJlYW50d29ydGVuIi8+DQoJCTx1aXRleHQgbmFtZT0iU0NSVUJCQVJTVEFUVVNfUkVWSUVXUVVJWiIgdmFsdWU9Ik5vY2htYWxzIGR1cmNoc2VoZW4iLz4NCgkJPCEtLSBzdWJzdGl0dXRpb246ICVtID09IG1pbnV0ZXMgcmVtYWluaW5nIC0tPg0KCQk8IS0tIHN1YnN0aXR1dGlvbjogJXMgPT0gc2Vjb25kcyByZW1haW5pbmcgLS0+DQoJCTx1aXRleHQgbmFtZT0iRUxBUFNFRCIgdmFsdWU9IlJlc3RkYXVlcjogJW0gTWludXRlbiAlcyBTZWt1bmRlbiIvPg0KCQk8dWl0ZXh0IG5hbWU9Ik5PVEZPVU5EIiB2YWx1ZT0iTmljaHRzIGdlZnVuZGVuIi8+DQoJCTx1aXRleHQgbmFtZT0iQVRUQUNITUVOVFMiIHZhbHVlPSJBbmxhZ2VuIi8+DQoJCTwhLS0gc3Vic3RpdHV0aW9uOiAlcCA9PSBjdXJyZW50IHNwZWFrZXIncyB0aXRsZSAtLT4NCgkJPHVpdGV4dCBuYW1lPSJCSU9XSU5fVElUTEUiIHZhbHVlPSJTcHJlY2hlcjogJXAiLz4NCgkJPHVpdGV4dCBuYW1lPSJCSU9CVE5fVElUTEUiIHZhbHVlPSJTcHJlY2hlciIvPg0KCQk8dWl0ZXh0IG5hbWU9IkRJVklERVJCVE5fVElUTEUiIHZhbHVlPSJ8Ii8+DQoJCTx1aXRleHQgbmFtZT0iQ09OVEFDVEJUTl9USVRMRSIgdmFsdWU9IktvbnRha3QiLz4NCgkJPHVpdGV4dCBuYW1lPSJUQUJfUVVJWiIgdmFsdWU9IlF1aXoiLz4NCgkJPHVpdGV4dCBuYW1lPSJUQUJfT1VUTElORSIgdmFsdWU9IlN0cnVrdHVyIi8+DQoJCTx1aXRleHQgbmFtZT0iVEFCX1RIVU1CIiB2YWx1ZT0iTWluaWF0dXIiLz4NCgkJPHVpdGV4dCBuYW1lPSJUQUJfTk9URVMiIHZhbHVlPSJOb3RpemVuIi8+DQoJCTx1aXRleHQgbmFtZT0iVEFCX1NFQVJDSCIgdmFsdWU9IlN1Y2hlbiIvPg0KCQk8dWl0ZXh0IG5hbWU9IlNMSURFX0hFQURJTkciIHZhbHVlPSJGb2xpZW50aXRlbCIvPg0KCQk8dWl0ZXh0IG5hbWU9IkRVUkFUSU9OX0hFQURJTkciIHZhbHVlPSJEYXVlciIvPg0KCQk8dWl0ZXh0IG5hbWU9IlNFQVJDSF9IRUFESU5HIiB2YWx1ZT0iVGV4dCBzdWNoZW46Ii8+DQoJCTx1aXRleHQgbmFtZT0iVEhVTUJfSEVBRElORyIgdmFsdWU9IkZvbGllIi8+DQoJCTx1aXRleHQgbmFtZT0iVEhVTUJfSU5GTyIgdmFsdWU9IkZvbGllbnRpdGVsL0RhdWVyIi8+DQoJCTx1aXRleHQgbmFtZT0iQVRUQUNITkFNRV9IRUFESU5HIiB2YWx1ZT0iRGF0ZWluYW1lIi8+DQoJCTx1aXRleHQgbmFtZT0iQVRUQUNIU0laRV9IRUFESU5HIiB2YWx1ZT0iR3LDtsOfZSIvPg0KCQk8dWl0ZXh0IG5hbWU9IlNMSURFX05PVEVTIiB2YWx1ZT0iRm9saWVubm90aXplbiIvPg0KCQk8IS0tcXVpeiBwb2QgYW5kIG1lc3NhZ2UgYm94IHRleHRzLS0+DQoJCTx1aXRleHQgbmFtZT0iUVVJWlBPRF9RVUlaX0FUVEVNUFQiIHZhbHVlPSJRdWl6dmVyc3VjaDoiLz4NCgkJPHVpdGV4dCBuYW1lPSJRVUlaUE9EX1FVSVpfQVRURU1QVF9WQUxVRSIgdmFsdWU9IiVuIHZvbiAldCIvPg0KCQk8dWl0ZXh0IG5hbWU9IlFVSVpQT0RfUVVJWl9TQ09SRSIgdmFsdWU9IkVycmVpY2h0OiIvPg0KCQk8dWl0ZXh0IG5hbWU9IlFVSVpQT0RfUVVJWl9QQVNTU0NPUkUiIHZhbHVlPSJNaW5kZXN0cHVua3R6YWhsOiIvPg0KCQk8dWl0ZXh0IG5hbWU9IlFVSVpQT0RfUVVJWl9NQVhTQ09SRSIgdmFsdWU9Ik1heGltYWxlIFB1bmt0emFobDoiLz4NCgkJPHVpdGV4dCBuYW1lPSJRVUlaUE9EX1FVRVNBVE1QVF9TVFIiIHZhbHVlPSJWZXJzdWNoOiAlbiB2b24gJXQiLz4NCgkJPHVpdGV4dCBuYW1lPSJRVUlaUE9EX1FVRVNUWVBFX1NUUiIgdmFsdWU9IlR5cDogJXMiLz4NCgkJPHVpdGV4dCBuYW1lPSJRVUlaUE9EX1FVRVNUWVBFX0dSRCIgdmFsdWU9IkJld2VydGV0Ii8+DQoJCTx1aXRleHQgbmFtZT0iUVVJWlBPRF9RVUVTVFlQRV9TVlkiIHZhbHVlPSJVbWZyYWdlIi8+DQoJCTx1aXRleHQgbmFtZT0iUVVJWlBPRF9RVUlaQVRNUFRfSU5GIiB2YWx1ZT0iVW5lbmRsaWNoIi8+DQoJCTx1aXRleHQgbmFtZT0iUVVJWlBPRF9RVUVTQVRNUFRfSU5GIiB2YWx1ZT0iVW5lbmRsaWNoIi8+DQoJCTx1aXRleHQgbmFtZT0iV0FSTklOR01TR19ZRVNTVFJJTkciIHZhbHVlPSJKYSIvPg0KCQk8dWl0ZXh0IG5hbWU9IldBUk5JTkdNU0dfTk9TVFJJTkciIHZhbHVlPSJOZWluIi8+DQoJCTx1aXRleHQgbmFtZT0iV0FSTklOR01TR19USVRMRVNUUklORyIgdmFsdWU9IlF1aXpuYXZpZ2F0aW9uc3dhcm51bmciLz4NCgkJPHVpdGV4dCBuYW1lPSJXQVJOSU5HTVNHX01TR1NUUklORyIgdmFsdWU9IkluIGRpZXNlbSBRdWl6IGdpYnQgZXMgdW5iZWFudHdvcnRldGUgRnJhZ2VuLiYjeEE7JiN4QTtXZW5uIFNpZSBhdWYgJnF1b3Q7SmEmcXVvdDsga2xpY2tlbiwgd2lyZCBkYXMgUXVpeiBiZWVuZGV0LiBLbGlja2VuIFNpZSBhdWYgJnF1b3Q7TmVpbiZxdW90OywgdW0gbWl0IGRlbSBRdWl6IGZvcnR6dWZhaHJlbi4iLz4NCgkJPHVpdGV4dCBuYW1lPSJJTkZPUk1BVElPTl9IMjY0X0ZMQVNIUExBWUVSIiB2YWx1ZT0iRGFzIFZpZGVvIHdpcmQgdm9uIGRlciBtb21lbnRhbiBhdWYgZGllc2VtIENvbXB1dGVyIGluc3RhbGxpZXJ0ZW4gVmVyc2lvbiB2b24gRmxhc2ggUGxheWVyIG5pY2h0IHVudGVyc3TDvHR6dC4gS2xpY2tlbiBTaWUgYXVmIGRlbiBWaWRlb2JlcmVpY2gsIHVtIGRpZSBha3R1ZWxsZSBWZXJzaW9uIHZvbiBGbGFzaCBQbGF5ZXIgaGVydW50ZXJ6dWxhZGVuL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JEZW4gVGVpbG5laG1lcm4gZGllIFNlaXRlbmxlaXN0ZSBhbnplaWdlbiIvPg0KCQk8dWl0ZXh0IG5hbWU9Ik1VVEUiIHZhbHVlPSJUb24gYXVzIi8+DQoJCTx1aXRleHQgbmFtZT0iRE9DV1JBUF9USVRMRSIgdmFsdWU9IlByZXNlbnRlci1BbmhhbmciLz4NCgkJPHVpdGV4dCBuYW1lPSJET0NXUkFQX01TRyIgdmFsdWU9IkF1ZiBtZWluZW0gQXJiZWl0c3BsYXR6IHNwZWljaGVybiIvPg0KCQk8dWl0ZXh0IG5hbWU9IkRPQ1dSQVBfUFJPTVBUIiB2YWx1ZT0iWnVtIEhlcnVudGVybGFkZW4ga2xpY2tlbiIvPg0KCTwvbGFuZ3VhZ2U+DQoJPGxhbmd1YWdlIGlkPSJmciI+DQoJCTwhLS0gZm9ybWF0IGZvciB1aWZvbnQgdmFsdWUgaXMgImZvbnQsc2l6ZSxpc2JvbGQsaXNpdGFsaWMsaXNzaGFkb3dlZCIgLS0+DQoJCTx1aWZvbnQgbmFtZT0iRk9OVF9RVUlaWklORyIgdmFsdWU9IlZlcmRhbmEsOSxmYWxzZSxmYWxzZSxmYWxzZSIvPg0KCQk8dWlmb250IG5hbWU9IkZPTlRfU0NSVUJTVEFUVVMiIHZhbHVlPSJWZXJkYW5hLDksdHJ1ZSxmYWxzZSx0cnVlIi8+DQoJCTx1aWZvbnQgbmFtZT0iRk9OVF9TQ1JVQlRJTUUiIHZhbHVlPSJWZXJkYW5hLDksZmFsc2UsZmFsc2UsdHJ1ZSIvPg0KCQk8dWlmb250IG5hbWU9IkZPTlRfRUxBUFNFRFRJTUUiIHZhbHVlPSJWZXJkYW5hLDksdHJ1ZSxmYWxzZSx0cnVlIi8+DQoJCTx1aWZvbnQgbmFtZT0iRk9OVF9VVElMU01FTlUiIHZhbHVlPSJWZXJkYW5hLDksdHJ1ZSxmYWxzZSxmYWxzZSIvPg0KCQk8dWlmb250IG5hbWU9IkZPTlRfVEFCUyIgdmFsdWU9IlZlcmRhbmEsOSx0cnVlLGZhbHNlLHRydWUiLz4NCgkJPHVpZm9udCBuYW1lPSJGT05UX1BSRVNFTlRBVElPTk5BTUUiIHZhbHVlPSJWZXJkYW5hLDE0LGZhbHNlLGZhbHNlLHRydWUiLz4NCgkJPHVpZm9udCBuYW1lPSJGT05UX1BSRVNFTlRFUk5BTUUiIHZhbHVlPSJWZXJkYW5hLDEwLHRydWUsZmFsc2UsdHJ1ZSIvPg0KCQk8dWlmb250IG5hbWU9IkZPTlRfUFJFU0VOVEVSVElUTEUiIHZhbHVlPSJWZXJkYW5hLDEwLGZhbHNlLGZhbHNlLHRydWUiLz4NCgkJPHVpZm9udCBuYW1lPSJGT05UX0JJT0JUTiIgdmFsdWU9IlZlcmRhbmEsMTA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5LGZhbHNlLGZhbHNlLHRydWUiLz4NCgkJPHVpZm9udCBuYW1lPSJGT05UX0JJT1dJTiIgdmFsdWU9IlZlcmRhbmEsMTEsZmFsc2UsZmFsc2UsZmFsc2UiLz4NCgkJPHVpZm9udCBuYW1lPSJGT05UX0xJU1RIRUFESU5HIiB2YWx1ZT0iVmVyZGFuYSw5LGZhbHNlLGZhbHNlLGZhbHNlIi8+DQoJCTx1aWZvbnQgbmFtZT0iRk9OVF9XSU5USVRMRSIgdmFsdWU9IlZlcmRhbmEsO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JEaWFwb3NpdGl2ZSAlbiIvPg0KCQk8IS0tIHN1YnN0aXR1dGlvbjogJW4gPT0gc2xpZGUgbnVtYmVyIC0tPg0KCQk8IS0tIHN1YnN0aXR1dGlvbjogJXQgPT0gdG90YWwgc2xpZGUgY291bnQgLS0+DQoJCTx1aXRleHQgbmFtZT0iU0NSVUJCQVJTVEFUVVNfU0xJREVJTkZPIiB2YWx1ZT0iRGlhcG9zaXRpdmUgJW4gLyAldCB8ICIvPg0KCQk8dWl0ZXh0IG5hbWU9IlNDUlVCQkFSU1RBVFVTX1NUT1BQRUQiIHZhbHVlPSJBcnLDqnTDqWUiLz4NCgkJPHVpdGV4dCBuYW1lPSJTQ1JVQkJBUlNUQVRVU19QTEFZSU5HIiB2YWx1ZT0iTGVjdHVyZSIvPg0KCQk8dWl0ZXh0IG5hbWU9IlNDUlVCQkFSU1RBVFVTX05PQVVESU8iIHZhbHVlPSJQYXMgZGUgc29uIi8+DQoJCTx1aXRleHQgbmFtZT0iU0NSVUJCQVJTVEFUVVNfVklEUExBWUlORyIgdmFsdWU9IkxlY3R1cmUgdmlkw6lvIGVuIGNvdXJzIi8+DQoJCTx1aXRleHQgbmFtZT0iU0NSVUJCQVJTVEFUVVNfTE9BRElORyIgdmFsdWU9IkNoYXJnZW1lbnQgZW4gY291cnMiLz4NCgkJPHVpdGV4dCBuYW1lPSJTQ1JVQkJBUlNUQVRVU19CVUZGRVJJTkciIHZhbHVlPSJNaXNlIGVuIG3DqW1vaXJlIi8+DQoJCTx1aXRleHQgbmFtZT0iU0NSVUJCQVJTVEFUVVNfUVVFU1RJT04iIHZhbHVlPSJSw6lwb25kcmUgw6AgbGEgcXVlc3Rpb24iLz4NCgkJPHVpdGV4dCBuYW1lPSJTQ1JVQkJBUlNUQVRVU19SRVZJRVdRVUlaIiB2YWx1ZT0iUsOpdmlzaW9uIGR1IHF1ZXN0aW9ubmFpcmUiLz4NCgkJPCEtLSBzdWJzdGl0dXRpb246ICVtID09IG1pbnV0ZXMgcmVtYWluaW5nIC0tPg0KCQk8IS0tIHN1YnN0aXR1dGlvbjogJXMgPT0gc2Vjb25kcyByZW1haW5pbmcgLS0+DQoJCTx1aXRleHQgbmFtZT0iRUxBUFNFRCIgdmFsdWU9IiVtIG1pbnV0ZXMgJXMgc2Vjb25kZXMgcmVzdGFudGVzIi8+DQoJCTx1aXRleHQgbmFtZT0iTk9URk9VTkQiIHZhbHVlPSJSaWVuIHRyb3V2w6kiLz4NCgkJPHVpdGV4dCBuYW1lPSJBVFRBQ0hNRU5UUyIgdmFsdWU9IlBpw6hjZXMgam9pbnRlcyIvPg0KCQk8IS0tIHN1YnN0aXR1dGlvbjogJXAgPT0gY3VycmVudCBzcGVha2VyJ3MgdGl0bGUgLS0+DQoJCTx1aXRleHQgbmFtZT0iQklPV0lOX1RJVExFIiB2YWx1ZT0iQmlvIDogJXAiLz4NCgkJPHVpdGV4dCBuYW1lPSJCSU9CVE5fVElUTEUiIHZhbHVlPSJCaW8gOiIvPg0KCQk8dWl0ZXh0IG5hbWU9IkRJVklERVJCVE5fVElUTEUiIHZhbHVlPSJ8Ii8+DQoJCTx1aXRleHQgbmFtZT0iQ09OVEFDVEJUTl9USVRMRSIgdmFsdWU9IkNvbnRhY3QiLz4NCgkJPHVpdGV4dCBuYW1lPSJUQUJfUVVJWiIgdmFsdWU9IlF1aXoiLz4NCgkJPHVpdGV4dCBuYW1lPSJUQUJfT1VUTElORSIgdmFsdWU9IlBsYW4iLz4NCgkJPHVpdGV4dCBuYW1lPSJUQUJfVEhVTUIiIHZhbHVlPSJEaWFwb3MiLz4NCgkJPHVpdGV4dCBuYW1lPSJUQUJfTk9URVMiIHZhbHVlPSJOb3RlcyIvPg0KCQk8dWl0ZXh0IG5hbWU9IlRBQl9TRUFSQ0giIHZhbHVlPSJSZWNoZXJjaGUiLz4NCgkJPHVpdGV4dCBuYW1lPSJTTElERV9IRUFESU5HIiB2YWx1ZT0iVGl0cmUgZGUgbGEgZGlhcG9zaXRpdmUiLz4NCgkJPHVpdGV4dCBuYW1lPSJEVVJBVElPTl9IRUFESU5HIiB2YWx1ZT0iRHVyw6llIi8+DQoJCTx1aXRleHQgbmFtZT0iU0VBUkNIX0hFQURJTkciIHZhbHVlPSJSZWNoZXJjaGUgZGUgdGV4dGUgOiIvPg0KCQk8dWl0ZXh0IG5hbWU9IlRIVU1CX0hFQURJTkciIHZhbHVlPSJEaWFwb3NpdGl2ZSIvPg0KCQk8dWl0ZXh0IG5hbWU9IlRIVU1CX0lORk8iIHZhbHVlPSJUaXRyZS9kdXLDqWUiLz4NCgkJPHVpdGV4dCBuYW1lPSJBVFRBQ0hOQU1FX0hFQURJTkciIHZhbHVlPSJOb20gZGUgZmljaGllciIvPg0KCQk8dWl0ZXh0IG5hbWU9IkFUVEFDSFNJWkVfSEVBRElORyIgdmFsdWU9IlRhaWxsZSIvPg0KCQk8dWl0ZXh0IG5hbWU9IlNMSURFX05PVEVTIiB2YWx1ZT0iQ29tbWVudGFpcmVzIGRlcyBkaWFwb3NpdGl2ZXMiLz4NCgkJPCEtLXF1aXogcG9kIGFuZCBtZXNzYWdlIGJveCB0ZXh0cy0tPg0KCQk8dWl0ZXh0IG5hbWU9IlFVSVpQT0RfUVVJWl9BVFRFTVBUIiB2YWx1ZT0iVGVudGF0aXZlIGRlIHF1ZXN0aW9ubmFpcmUgOiIvPg0KCQk8dWl0ZXh0IG5hbWU9IlFVSVpQT0RfUVVJWl9BVFRFTVBUX1ZBTFVFIiB2YWx1ZT0iJW4gc3VyICV0Ii8+DQoJCTx1aXRleHQgbmFtZT0iUVVJWlBPRF9RVUlaX1NDT1JFIiB2YWx1ZT0iTm90ZSBvYnRlbnVlIDoiLz4NCgkJPHVpdGV4dCBuYW1lPSJRVUlaUE9EX1FVSVpfUEFTU1NDT1JFIiB2YWx1ZT0iTm90ZSBkJ2FkbWlzc2liaWxpdMOpwqA6Ii8+DQoJCTx1aXRleHQgbmFtZT0iUVVJWlBPRF9RVUlaX01BWFNDT1JFIiB2YWx1ZT0iTm90ZSBtYXhpbWFsZSA6Ii8+DQoJCTx1aXRleHQgbmFtZT0iUVVJWlBPRF9RVUVTQVRNUFRfU1RSIiB2YWx1ZT0iVGVudGF0aXZlIDogJW4gc3VyICV0Ii8+DQoJCTx1aXRleHQgbmFtZT0iUVVJWlBPRF9RVUVTVFlQRV9TVFIiIHZhbHVlPSJUeXBlOiAlcyIvPg0KCQk8dWl0ZXh0IG5hbWU9IlFVSVpQT0RfUVVFU1RZUEVfR1JEIiB2YWx1ZT0iTm90w6kiLz4NCgkJPHVpdGV4dCBuYW1lPSJRVUlaUE9EX1FVRVNUWVBFX1NWWSIgdmFsdWU9IkVucXXDqnRlIi8+DQoJCTx1aXRleHQgbmFtZT0iUVVJWlBPRF9RVUlaQVRNUFRfSU5GIiB2YWx1ZT0iSWxsaW1pdMOpIi8+DQoJCTx1aXRleHQgbmFtZT0iUVVJWlBPRF9RVUVTQVRNUFRfSU5GIiB2YWx1ZT0iSWxsaW1pdMOpIi8+DQoJCTx1aXRleHQgbmFtZT0iV0FSTklOR01TR19ZRVNTVFJJTkciIHZhbHVlPSJPdWkiLz4NCgkJPHVpdGV4dCBuYW1lPSJXQVJOSU5HTVNHX05PU1RSSU5HIiB2YWx1ZT0iTm9uIi8+DQoJCTx1aXRleHQgbmFtZT0iV0FSTklOR01TR19USVRMRVNUUklORyIgdmFsdWU9IkF2ZXJ0aXNzZW1lbnQgZGUgbmF2aWdhdGlvbiBkdSBxdWVzdGlvbm5haXJlIi8+DQoJCTx1aXRleHQgbmFtZT0iV0FSTklOR01TR19NU0dTVFJJTkciIHZhbHVlPSJWb3VzIG4nYXZleiBwYXMgcsOpcG9uZHUgw6AgY2VydGFpbmVzIHF1ZXN0aW9ucyBkZSBjZSBxdWVzdGlvbm5haXJlLiYjeEE7JiN4QTtTaSB2b3VzIGNsaXF1ZXogc3VyIE91aSwgdm91cyBxdWl0dGVyZXogbGUgcXVlc3Rpb25uYWlyZS4gQ2xpcXVleiBzdXIgTm9uIHBvdXIgY29udGludWVyIGxlIHF1ZXN0aW9ubmFpcmUuIi8+DQoJCTx1aXRleHQgbmFtZT0iSU5GT1JNQVRJT05fSDI2NF9GTEFTSFBMQVlFUiIgdmFsdWU9IkxhIHZlcnNpb24gZGUgRmxhc2ggUGxheWVyIGFjdHVlbGxlbWVudCBpbnN0YWxsw6llIHN1ciB2b3RyZSBtYWNoaW5lIG5lIHByZW5kIHBhcyBlbiBjaGFyZ2UgY2UgdHlwZSBkZSB2aWTDqW8uIENsaXF1ZXogc3VyIGxhIHpvbmUgdmlkw6lvIHBvdXIgdMOpbMOpY2hhcmdlciBsYSBkZXJuacOocmUgdmVyc2lvbiBkZ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bnRyZXIgbCdlbmNhZHLDqSBhdXggcGFydGljaXBhbnRzIi8+DQoJCTx1aXRleHQgbmFtZT0iTVVURSIgdmFsdWU9Ik11ZXQiLz4NCgkJPHVpdGV4dCBuYW1lPSJET0NXUkFQX1RJVExFIiB2YWx1ZT0iUGnDqGNlIGpvaW50ZSBQcmVzZW50ZXIiLz4NCgkJPHVpdGV4dCBuYW1lPSJET0NXUkFQX01TRyIgdmFsdWU9IkVucmVnaXN0cmVyIHN1ciBtb24gb3JkaW5hdGV1ciIvPg0KCQk8dWl0ZXh0IG5hbWU9IkRPQ1dSQVBfUFJPTVBUIiB2YWx1ZT0iQ2xpcXVlciBwb3VyIHTDqWzDqWNoYXJnZXIiLz4NCgk8L2xhbmd1YWdlPg0KCTxsYW5ndWFnZSBpZD0iamEiPg0KCQk8IS0tIGZvcm1hdCBmb3IgdWlmb250IHZhbHVlIGlzICJmb250LHNpemUsaXNib2xkLGlzaXRhbGljLGlzc2hhZG93ZWQiIC0tPg0KCQk8dWlmb250IG5hbWU9IkZPTlRfUVVJWlpJTkciIHZhbHVlPSJWZXJkYW5hLDksZmFsc2UsZmFsc2UsZmFsc2UiLz4NCgkJPHVpZm9udCBuYW1lPSJGT05UX1NDUlVCU1RBVFVTIiB2YWx1ZT0iVmVyZGFuYSwxMSxmYWxzZSxmYWxzZSx0cnVlIi8+DQoJCTx1aWZvbnQgbmFtZT0iRk9OVF9TQ1JVQlRJTUUiIHZhbHVlPSJWZXJkYW5hLDksZmFsc2UsZmFsc2UsdHJ1ZSIvPg0KCQk8dWlmb250IG5hbWU9IkZPTlRfRUxBUFNFRFRJTUUiIHZhbHVlPSJWZXJkYW5hLDExLHRydWUsZmFsc2UsZmFsc2UiLz4NCgkJPHVpZm9udCBuYW1lPSJGT05UX1VUSUxTTUVOVSIgdmFsdWU9IlZlcmRhbmEsOSx0cnVlLGZhbHNlLGZhbHNlIi8+DQoJCTx1aWZvbnQgbmFtZT0iRk9OVF9UQUJTIiB2YWx1ZT0iVmVyZGFuYSwxMCxmYWxzZSxmYWxzZSxmYWxzZSIvPg0KCQk8dWlmb250IG5hbWU9IkZPTlRfUFJFU0VOVEFUSU9OTkFNRSIgdmFsdWU9IlZlcmRhbmEsMTUsZmFsc2UsZmFsc2UsdHJ1ZSIvPg0KCQk8dWlmb250IG5hbWU9IkZPTlRfUFJFU0VOVEVSTkFNRSIgdmFsdWU9IlZlcmRhbmEsMTUsdHJ1ZSxmYWxzZSx0cnVlIi8+DQoJCTx1aWZvbnQgbmFtZT0iRk9OVF9QUkVTRU5URVJUSVRMRSIgdmFsdWU9IlZlcmRhbmEsMTE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ExLGZhbHNlLGZhbHNlLHRydWUiLz4NCgkJPHVpZm9udCBuYW1lPSJGT05UX0JJT1dJTiIgdmFsdWU9IlZlcmRhbmEsMTEsZmFsc2UsZmFsc2UsZmFsc2UiLz4NCgkJPHVpZm9udCBuYW1lPSJGT05UX0xJU1RIRUFESU5HIiB2YWx1ZT0iVmVyZGFuYSwxMSxmYWxzZSxmYWxzZSxmYWxzZSIvPg0KCQk8dWlmb250IG5hbWU9IkZPTlRfV0lOVElUTEUiIHZhbHVlPSJWZXJkYW5hLDEx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uOCueODqeOCpOODiSA6ICVuIi8+DQoJCTwhLS0gc3Vic3RpdHV0aW9uOiAlbiA9PSBzbGlkZSBudW1iZXIgLS0+DQoJCTwhLS0gc3Vic3RpdHV0aW9uOiAldCA9PSB0b3RhbCBzbGlkZSBjb3VudCAtLT4NCgkJPHVpdGV4dCBuYW1lPSJTQ1JVQkJBUlNUQVRVU19TTElERUlORk8iIHZhbHVlPSLjgrnjg6njgqTjg4kgOiAlbiAvICV0IHwgIi8+DQoJCTx1aXRleHQgbmFtZT0iU0NSVUJCQVJTVEFUVVNfU1RPUFBFRCIgdmFsdWU9IuWBnOatoiIvPg0KCQk8dWl0ZXh0IG5hbWU9IlNDUlVCQkFSU1RBVFVTX1BMQVlJTkciIHZhbHVlPSLlho3nlJ/kuK0iLz4NCgkJPHVpdGV4dCBuYW1lPSJTQ1JVQkJBUlNUQVRVU19OT0FVRElPIiB2YWx1ZT0i6Z+z5aOw44Gq44GXIi8+DQoJCTx1aXRleHQgbmFtZT0iU0NSVUJCQVJTVEFUVVNfVklEUExBWUlORyIgdmFsdWU9IuODk+ODh+OCquWGjeeUn+S4rSIvPg0KCQk8dWl0ZXh0IG5hbWU9IlNDUlVCQkFSU1RBVFVTX0xPQURJTkciIHZhbHVlPSLjg63jg7zjg4nkuK0iLz4NCgkJPHVpdGV4dCBuYW1lPSJTQ1JVQkJBUlNUQVRVU19CVUZGRVJJTkciIHZhbHVlPSLjg5Djg4Pjg5XjgqHkuK0iLz4NCgkJPHVpdGV4dCBuYW1lPSJTQ1JVQkJBUlNUQVRVU19RVUVTVElPTiIgdmFsdWU9IuizquWVj+OBq+etlOOBiOOBpuS4i+OBleOBhCIvPg0KCQk8dWl0ZXh0IG5hbWU9IlNDUlVCQkFSU1RBVFVTX1JFVklFV1FVSVoiIHZhbHVlPSLjgq/jgqTjgrrjgpLjg6zjg5Pjg6Xjg7zjgZfjgabjgYTjgb7jgZkiLz4NCgkJPCEtLSBzdWJzdGl0dXRpb246ICVtID09IG1pbnV0ZXMgcmVtYWluaW5nIC0tPg0KCQk8IS0tIHN1YnN0aXR1dGlvbjogJXMgPT0gc2Vjb25kcyByZW1haW5pbmcgLS0+DQoJCTx1aXRleHQgbmFtZT0iRUxBUFNFRCIgdmFsdWU9Iuaui+OCiiA6ICVtIOWIhiAlcyDnp5IiLz4NCgkJPHVpdGV4dCBuYW1lPSJOT1RGT1VORCIgdmFsdWU9IuS9leOCguimi+OBpOOBi+OCiuOBvuOBm+OCkyIvPg0KCQk8dWl0ZXh0IG5hbWU9IkFUVEFDSE1FTlRTIiB2YWx1ZT0i5re75LuYIi8+DQoJCTwhLS0gc3Vic3RpdHV0aW9uOiAlcCA9PSBjdXJyZW50IHNwZWFrZXIncyB0aXRsZSAtLT4NCgkJPHVpdGV4dCBuYW1lPSJCSU9XSU5fVElUTEUiIHZhbHVlPSLntYzmrbQgOiAlcCIvPg0KCQk8dWl0ZXh0IG5hbWU9IkJJT0JUTl9USVRMRSIgdmFsdWU9Iue1jOattCIvPg0KCQk8dWl0ZXh0IG5hbWU9IkRJVklERVJCVE5fVElUTEUiIHZhbHVlPSJ8Ii8+DQoJCTx1aXRleHQgbmFtZT0iQ09OVEFDVEJUTl9USVRMRSIgdmFsdWU9IuOBiuWVj+OBhOWQiOOCj+OBmyIvPg0KCQk8dWl0ZXh0IG5hbWU9IlRBQl9RVUlaIiB2YWx1ZT0i44Kv44Kk44K6Ii8+DQoJCTx1aXRleHQgbmFtZT0iVEFCX09VVExJTkUiIHZhbHVlPSLjgqLjgqbjg4jjg6njgqTjg7MiLz4NCgkJPHVpdGV4dCBuYW1lPSJUQUJfVEhVTUIiIHZhbHVlPSLjgrXjg6Djg43jg7zjg6siLz4NCgkJPHVpdGV4dCBuYW1lPSJUQUJfTk9URVMiIHZhbHVlPSLjg47jg7zjg4giLz4NCgkJPHVpdGV4dCBuYW1lPSJUQUJfU0VBUkNIIiB2YWx1ZT0i5qSc57SiIi8+DQoJCTx1aXRleHQgbmFtZT0iU0xJREVfSEVBRElORyIgdmFsdWU9IuOCueODqeOCpOODieOCv+OCpOODiOODqyIvPg0KCQk8dWl0ZXh0IG5hbWU9IkRVUkFUSU9OX0hFQURJTkciIHZhbHVlPSLplbfjgZUiLz4NCgkJPHVpdGV4dCBuYW1lPSJTRUFSQ0hfSEVBRElORyIgdmFsdWU9IuaknOe0ouOBmeOCi+ODhuOCreOCueODiCA6ICIvPg0KCQk8dWl0ZXh0IG5hbWU9IlRIVU1CX0hFQURJTkciIHZhbHVlPSLjgrnjg6njgqTjg4kiLz4NCgkJPHVpdGV4dCBuYW1lPSJUSFVNQl9JTkZPIiB2YWx1ZT0i44K544Op44Kk44OJ44K/44Kk44OI44OrIC8g6ZW344GVIi8+DQoJCTx1aXRleHQgbmFtZT0iQVRUQUNITkFNRV9IRUFESU5HIiB2YWx1ZT0i44OV44Kh44Kk44Or5ZCNIi8+DQoJCTx1aXRleHQgbmFtZT0iQVRUQUNIU0laRV9IRUFESU5HIiB2YWx1ZT0i44K144Kk44K6Ii8+DQoJCTx1aXRleHQgbmFtZT0iU0xJREVfTk9URVMiIHZhbHVlPSLjgrnjg6njgqTjg4njg47jg7zjg4giLz4NCgkJPCEtLXF1aXogcG9kIGFuZCBtZXNzYWdlIGJveCB0ZXh0cy0tPg0KCQk8dWl0ZXh0IG5hbWU9IlFVSVpQT0RfUVVJWl9BVFRFTVBUIiB2YWx1ZT0i44Kv44Kk44K66Kmm6KGM5Zue5pWwIDogIi8+DQoJCTx1aXRleHQgbmFtZT0iUVVJWlBPRF9RVUlaX0FUVEVNUFRfVkFMVUUiIHZhbHVlPSIlbiAvICV0Ii8+DQoJCTx1aXRleHQgbmFtZT0iUVVJWlBPRF9RVUlaX1NDT1JFIiB2YWx1ZT0i44K544Kz44KiIDogIi8+DQoJCTx1aXRleHQgbmFtZT0iUVVJWlBPRF9RVUlaX1BBU1NTQ09SRSIgdmFsdWU9IuWQiOagvOeCuSA6Ii8+DQoJCTx1aXRleHQgbmFtZT0iUVVJWlBPRF9RVUlaX01BWFNDT1JFIiB2YWx1ZT0i5pyA6auY5b6X54K5IDogIi8+DQoJCTx1aXRleHQgbmFtZT0iUVVJWlBPRF9RVUVTQVRNUFRfU1RSIiB2YWx1ZT0i6Kmm6KGM5Zue5pWwIDogJW4gLyAldCIvPg0KCQk8dWl0ZXh0IG5hbWU9IlFVSVpQT0RfUVVFU1RZUEVfU1RSIiB2YWx1ZT0i44K/44Kk44OXIDogJXMiLz4NCgkJPHVpdGV4dCBuYW1lPSJRVUlaUE9EX1FVRVNUWVBFX0dSRCIgdmFsdWU9IuipleS+oSIvPg0KCQk8dWl0ZXh0IG5hbWU9IlFVSVpQT0RfUVVFU1RZUEVfU1ZZIiB2YWx1ZT0i44Ki44Oz44Kx44O844OIIi8+DQoJCTx1aXRleHQgbmFtZT0iUVVJWlBPRF9RVUlaQVRNUFRfSU5GIiB2YWx1ZT0i54Sh5Yi26ZmQIi8+DQoJCTx1aXRleHQgbmFtZT0iUVVJWlBPRF9RVUVTQVRNUFRfSU5GIiB2YWx1ZT0i54Sh5Yi26ZmQIi8+DQoJCTx1aXRleHQgbmFtZT0iV0FSTklOR01TR19ZRVNTVFJJTkciIHZhbHVlPSLjga/jgYQiLz4NCgkJPHVpdGV4dCBuYW1lPSJXQVJOSU5HTVNHX05PU1RSSU5HIiB2YWx1ZT0i44GE44GE44GIIi8+DQoJCTx1aXRleHQgbmFtZT0iV0FSTklOR01TR19USVRMRVNUUklORyIgdmFsdWU9IuOCr+OCpOOCuuOBruODiuODk+OCsuODvOOCt+ODp+ODs+OBq+mWouOBmeOCi+itpuWRiiIvPg0KCQk8dWl0ZXh0IG5hbWU9IldBUk5JTkdNU0dfTVNHU1RSSU5HIiB2YWx1ZT0i44GT44Gu44Kv44Kk44K644Gr44Gv44CB44G+44Gg6Kej562U44GX44Gm44GE44Gq44GE6LOq5ZWP44GM44GC44KK44G+44GZ44CCJiN4QTsmI3hBOyDjgq/jgqTjgrrjgpLntYLkuobjgZnjgovjgavjga/jgIHjgIzjga/jgYTjgI3jgpLjgq/jg6rjg4Pjgq/jgZfjgb7jgZnjgILjgq/jgqTjgrrjgpLntprooYzjgZnjgovjgavjga/jgIHjgIzjgYTjgYTjgYjjgI3jgpLjgq/jg6rjg4Pjgq/jgZfjgb7jgZnjgIIiLz4NCgkJPHVpdGV4dCBuYW1lPSJJTkZPUk1BVElPTl9IMjY0X0ZMQVNIUExBWUVSIiB2YWx1ZT0i44GK5L2/44GE44Gu44Kz44Oz44OU44Ol44O844K/44Gr54++5Zyo44Kk44Oz44K544OI44O844Or44GV44KM44Gm44GE44KLIEZsYXNoIFBsYXllciDjga7jg5Djg7zjgrjjg6fjg7Pjga/jgIHjgZPjga7jg5Pjg4fjgqrjgpLjgrXjg53jg7zjg4jjgZfjgabjgYTjgb7jgZvjgpPjgILmnIDmlrDjga4gRmxhc2ggUGxheWVyIOOCkuODgOOCpuODs+ODreODvOODieOBmeOCi+OBq+OBr+OAgeODk+ODh+OCqumgmOWfn+OCkuOCr+ODquODg+OCr+OBl+OBpuOBj+OBoOOBleOBhOOAgiIvPg0KCQk8IS0tIHN1YnN0aXR1dGlvbjogJXAgPT0gcHJlc2VudGF0aW9uIHRpdGxlIC0tPg0KCQk8IS0tIHN1YnN0aXR1dGlvbjogJXMgPT0gc2xpZGUgdGl0bGUgLS0+DQoJCTwhLS0gc3Vic3RpdHV0aW9uOiAlbiA9PSBzbGlkZSBudW1iZXIgLS0+DQoJCTx1aXRleHQgbmFtZT0iQk9PS01BUksiIHZhbHVlPSJBZG9iZSBQcmVzZW50ZXIgLSAlcCIvPg0KCQk8IS0tIHN1YnN0aXR1dGlvbjogJXAgPT0gcHJlc2VudGF0aW9uIHRpdGxlIC0tPg0KCQk8IS0tIHN1YnN0aXR1dGlvbjogJXMgPT0gc2xpZGUgdGl0bGUgLS0+DQoJCTwhLS0gc3Vic3RpdHV0aW9uOiAlbiA9PSBzbGlkZSBudW1iZXIgLS0+DQoJCTx1aXRleHQgbmFtZT0iQk9PS01BUktTTElERSIgdmFsdWU9IkFkb2JlIFByZXNlbnRlciAtICVwICVzIi8+DQoJCTx1aXRleHQgbmFtZT0iU0hPV1NJREVCQVIiIHZhbHVlPSLjgrXjgqTjg4njg5Djg7zjgpLlj4LliqDogIXjgavopovjgZvjgosiLz4NCgkJPHVpdGV4dCBuYW1lPSJNVVRFIiB2YWx1ZT0i44Of44Ol44O844OIIi8+DQoJCTx1aXRleHQgbmFtZT0iRE9DV1JBUF9USVRMRSIgdmFsdWU9IlByZXNlbnRlciDmt7vku5jjg5XjgqHjgqTjg6siLz4NCgkJPHVpdGV4dCBuYW1lPSJET0NXUkFQX01TRyIgdmFsdWU9IuODnuOCpOOCs+ODs+ODlOODpeODvOOCv+OBq+S/neWtmCIvPg0KCQk8dWl0ZXh0IG5hbWU9IkRPQ1dSQVBfUFJPTVBUIiB2YWx1ZT0i44Kv44Oq44OD44Kv44GX44Gm44OA44Km44Oz44Ot44O844OJIi8+DQoJPC9sYW5ndWFnZT4NCgk8bGFuZ3VhZ2UgaWQ9ImtvIj4NCgkJPCEtLSBmb3JtYXQgZm9yIHVpZm9udCB2YWx1ZSBpcyAiZm9udCxzaXplLGlzYm9sZCxpc2l0YWxpYyxpc3NoYWRvd2VkIiAtLT4NCgkJPHVpZm9udCBuYW1lPSJGT05UX1FVSVpaSU5HIiB2YWx1ZT0iVmVyZGFuYSw5LGZhbHNlLGZhbHNlLGZhbHNlIi8+DQoJCTx1aWZvbnQgbmFtZT0iRk9OVF9TQ1JVQlNUQVRVUyIgdmFsdWU9IlZlcmRhbmEsMTEsZmFsc2UsZmFsc2UsdHJ1ZSIvPg0KCQk8dWlmb250IG5hbWU9IkZPTlRfU0NSVUJUSU1FIiB2YWx1ZT0iVmVyZGFuYSw5LGZhbHNlLGZhbHNlLHRydWUiLz4NCgkJPHVpZm9udCBuYW1lPSJGT05UX0VMQVBTRURUSU1FIiB2YWx1ZT0iVmVyZGFuYSwxMSx0cnVlLGZhbHNlLGZhbHNlIi8+DQoJCTx1aWZvbnQgbmFtZT0iRk9OVF9VVElMU01FTlUiIHZhbHVlPSJWZXJkYW5hLDksdHJ1ZSxmYWxzZSxmYWxzZSIvPg0KCQk8dWlmb250IG5hbWU9IkZPTlRfVEFCUyIgdmFsdWU9IlZlcmRhbmEsMTEsZmFsc2UsZmFsc2UsZmFsc2UiLz4NCgkJPHVpZm9udCBuYW1lPSJGT05UX1BSRVNFTlRBVElPTk5BTUUiIHZhbHVlPSJWZXJkYW5hLDE1LGZhbHNlLGZhbHNlLHRydWUiLz4NCgkJPHVpZm9udCBuYW1lPSJGT05UX1BSRVNFTlRFUk5BTUUiIHZhbHVlPSJWZXJkYW5hLDE1LHRydWUsZmFsc2UsdHJ1ZSIvPg0KCQk8dWlmb250IG5hbWU9IkZPTlRfUFJFU0VOVEVSVElUTEUiIHZhbHVlPSJWZXJkYW5hLDExLGZhbHNlLGZhbHNlLHRydWUiLz4NCgkJPHVpZm9udCBuYW1lPSJGT05UX0JJT0JUTiIgdmFsdWU9IlZlcmRhbmEsMTEsZmFsc2UsZmFsc2UsdHJ1ZSIvPg0KCQk8dWlmb250IG5hbWU9IkZPTlRfTk9URVMiIHZhbHVlPSJWZXJkYW5hLDExLGZhbHNlLGZhbHNlLGZhbHNlIi8+DQoJCTx1aWZvbnQgbmFtZT0iRk9OVF9PVVRMSU5FIiB2YWx1ZT0iVmVyZGFuYSwxMSxmYWxzZSxmYWxzZSx0cnVlIi8+DQoJCTx1aWZvbnQgbmFtZT0iRk9OVF9TRUFSQ0giIHZhbHVlPSJWZXJkYW5hLDExLGZhbHNlLGZhbHNlLHRydWUiLz4NCgkJPHVpZm9udCBuYW1lPSJGT05UX1RIVU1CIiB2YWx1ZT0iVmVyZGFuYSwxMSxmYWxzZSxmYWxzZSx0cnVlIi8+DQoJCTx1aWZvbnQgbmFtZT0iRk9OVF9CSU9XSU4iIHZhbHVlPSJWZXJkYW5hLDExLGZhbHNlLGZhbHNlLGZhbHNlIi8+DQoJCTx1aWZvbnQgbmFtZT0iRk9OVF9MSVNUSEVBRElORyIgdmFsdWU9IlZlcmRhbmEsMTEsZmFsc2UsZmFsc2UsZmFsc2UiLz4NCgkJPHVpZm9udCBuYW1lPSJGT05UX1dJTlRJVExFIiB2YWx1ZT0iVmVyZGFuYSwxMSxmYWxzZSxmYWxzZSx0cnVlIi8+DQoJCTx1aWZvbnQgbmFtZT0iRk9OVF9BVFRBQ0hNRU5UUyIgdmFsdWU9IlZlcmRhbmEsMTEsZmFsc2UsZmFsc2UsdHJ1ZSIvPg0KCQk8IS0tcXVpeiBwb2QgYW5kIG1lc3NhZ2UgYm94IHRleHQgZm9udHMtLT4NCgkJPHVpZm9udCBuYW1lPSJGT05UX01TR0JPWF9XSU5USVRMRSIgdmFsdWU9IlZlcmRhbmEsMTEsdHJ1ZSxmYWxzZSx0cnVlIi8+DQoJCTx1aWZvbnQgbmFtZT0iRk9OVF9NU0dCT1hfTVNHIiB2YWx1ZT0iVmVyZGFuYSwxMSxmYWxzZSxmYWxzZSx0cnVlIi8+DQoJCTx1aWZvbnQgbmFtZT0iRk9OVF9NU0dCT1hfT1BUSU9OUyIgdmFsdWU9IlZlcmRhbmEsOSx0cnVlLGZhbHNlLHRydWUiLz4NCgkJPHVpZm9udCBuYW1lPSJGT05UX1FVSVpQT0RfUVVJWl9USVRMRSIgdmFsdWU9IlZlcmRhbmEsMTEsdHJ1ZSxmYWxzZSx0cnVlIi8+DQoJCTx1aWZvbnQgbmFtZT0iRk9OVF9RVUlaUE9EX1FVSVpfQVRURU1QVCIgdmFsdWU9IlZlcmRhbmEsOSxmYWxzZSxmYWxzZSx0cnVlIi8+DQoJCTx1aWZvbnQgbmFtZT0iRk9OVF9RVUlaUE9EX1FVSVpfQVRURU1QVF9WQUxVRSIgdmFsdWU9IlZlcmRhbmEsOSx0cnVlLGZhbHNlLHRydWUiLz4NCgkJPHVpZm9udCBuYW1lPSJGT05UX1FVSVpQT0RfUVVFU1RJT05fU0NPUkUiIHZhbHVlPSJWZXJkYW5hLDksZmFsc2UsZmFsc2UsdHJ1ZSIvPg0KCQk8dWlmb250IG5hbWU9IkZPTlRfUVVJWlBPRF9RVUVTVElPTl9TQ09SRV9WQUxVRSIgdmFsdWU9IlZlcmRhbmEsOSx0cnVlLGZhbHNlLHRydWUiLz4NCgkJPHVpZm9udCBuYW1lPSJGT05UX1FVSVpQT0RfUVVFU1RJT05fQVRURU1QVCIgdmFsdWU9IlZlcmRhbmEsOSxmYWxzZSxmYWxzZSx0cnVlIi8+DQoJCTx1aWZvbnQgbmFtZT0iRk9OVF9RVUlaUE9EX1FVRVNUSU9OX0FUVEVNUFRfVkFMVUUiIHZhbHVlPSJWZXJkYW5hLDksdHJ1ZSxmYWxzZSx0cnVlIi8+DQoJCTx1aWZvbnQgbmFtZT0iRk9OVF9RVUlaUE9EX1FVRVNUSU9OX1RBRyIgdmFsdWU9IlZlcmRhbmEsMTEsdHJ1ZSxmYWxzZSx0cnVlIi8+DQoJCTx1aWZvbnQgbmFtZT0iRk9OVF9RVUlaUE9EX1FVSVpfUVVFU1RJT05fQ09VTlQiIHZhbHVlPSJWZXJkYW5hLDksZmFsc2UsZmFsc2UsdHJ1ZSIvPg0KCQk8dWlmb250IG5hbWU9IkZPTlRfUVVJWlBPRF9RVUlaX1FVRVNUSU9OX0NPVU5UX1ZBTFVFIiB2YWx1ZT0iVmVyZGFuYSw5LHRydWUsZmFsc2UsdHJ1ZSIvPg0KCQk8dWlmb250IG5hbWU9IkZPTlRfUVVJWlBPRF9RVUlaX1FVRVNUSU9OX0FUVEVNUFRFRCIgdmFsdWU9IlZlcmRhbmEsOSxmYWxzZSxmYWxzZSx0cnVlIi8+DQoJCTx1aWZvbnQgbmFtZT0iRk9OVF9RVUlaUE9EX1FVSVpfUVVFU1RJT05fQVRURU1QVEVEX1ZBTFVFIiB2YWx1ZT0iVmVyZGFuYSw5LHRydWUsZmFsc2UsdHJ1ZSIvPg0KCQk8dWlmb250IG5hbWU9IkZPTlRfUVVJWlBPRF9RVUlaX1NDT1JFX1RBRyIgdmFsdWU9IlZlcmRhbmEsMTEsdHJ1ZSxmYWxzZSx0cnVlIi8+DQoJCTx1aWZvbnQgbmFtZT0iRk9OVF9RVUlaUE9EX1FVSVpfU0NPUkUiIHZhbHVlPSJWZXJkYW5hLDksZmFsc2UsZmFsc2UsdHJ1ZSIvPg0KCQk8dWlmb250IG5hbWU9IkZPTlRfUVVJWlBPRF9RVUlaX1NDT1JFX1ZBTFVFIiB2YWx1ZT0iVmVyZGFuYSw5LHRydWUsZmFsc2UsdHJ1ZSIvPg0KCQk8dWlmb250IG5hbWU9IkZPTlRfUVVJWlBPRF9RVUlaX01BWFNDT1JFIiB2YWx1ZT0iVmVyZGFuYSw5LGZhbHNlLGZhbHNlLHRydWUiLz4NCgkJPHVpZm9udCBuYW1lPSJGT05UX1FVSVpQT0RfUVVJWl9NQVhTQ09SRV9WQUxVRSIgdmFsdWU9IlZlcmRhbmEsOSx0cnVlLGZhbHNlLHRydWUiLz4NCgkJPHVpZm9udCBuYW1lPSJGT05UX1FVSVpQT0RfUVVJWl9QQVNTU0NPUkUiIHZhbHVlPSJWZXJkYW5hLDksZmFsc2UsZmFsc2UsdHJ1ZSIvPg0KCQk8dWlmb250IG5hbWU9IkZPTlRfUVVJWlBPRF9RVUlaX1BBU1NTQ09SRV9WQUxVRSIgdmFsdWU9IlZlcmRhbmEsOSx0cnVlLGZhbHNlLHRydWUiLz4NCgkJPCEtLSB1aXRleHQgLS0+DQoJCTwhLS0gc3Vic3RpdHV0aW9uOiAlbiA9PSBzbGlkZSBudW1iZXIgLS0+DQoJCTx1aXRleHQgbmFtZT0iVU5OQU1FRFNMSURFVElUTEUiIHZhbHVlPSLsiqzrnbzsnbTrk5wgJW4iLz4NCgkJPCEtLSBzdWJzdGl0dXRpb246ICVuID09IHNsaWRlIG51bWJlciAtLT4NCgkJPCEtLSBzdWJzdGl0dXRpb246ICV0ID09IHRvdGFsIHNsaWRlIGNvdW50IC0tPg0KCQk8dWl0ZXh0IG5hbWU9IlNDUlVCQkFSU1RBVFVTX1NMSURFSU5GTyIgdmFsdWU9IuyKrOudvOydtOuTnCAlbiAvICV0IHwgIi8+DQoJCTx1aXRleHQgbmFtZT0iU0NSVUJCQVJTVEFUVVNfU1RPUFBFRCIgdmFsdWU9IuykkeyngOuQqCIvPg0KCQk8dWl0ZXh0IG5hbWU9IlNDUlVCQkFSU1RBVFVTX1BMQVlJTkciIHZhbHVlPSLsnqzsg50iLz4NCgkJPHVpdGV4dCBuYW1lPSJTQ1JVQkJBUlNUQVRVU19OT0FVRElPIiB2YWx1ZT0i7Jik65SU7JikIOyXhuydjCIvPg0KCQk8dWl0ZXh0IG5hbWU9IlNDUlVCQkFSU1RBVFVTX1ZJRFBMQVlJTkciIHZhbHVlPSLruYTrlJTsmKQg7J6s7IOdIOykkSIvPg0KCQk8dWl0ZXh0IG5hbWU9IlNDUlVCQkFSU1RBVFVTX0xPQURJTkciIHZhbHVlPSLroZzrlKkiLz4NCgkJPHVpdGV4dCBuYW1lPSJTQ1JVQkJBUlNUQVRVU19CVUZGRVJJTkciIHZhbHVlPSLrsoTtjbzrp4EiLz4NCgkJPHVpdGV4dCBuYW1lPSJTQ1JVQkJBUlNUQVRVU19RVUVTVElPTiIgdmFsdWU9IuyniOusuOyXkCDri7XtlZjquLAiLz4NCgkJPHVpdGV4dCBuYW1lPSJTQ1JVQkJBUlNUQVRVU19SRVZJRVdRVUlaIiB2YWx1ZT0i7KeI66y4IOuLpOyLnOuztOq4sCIvPg0KCQk8IS0tIHN1YnN0aXR1dGlvbjogJW0gPT0gbWludXRlcyByZW1haW5pbmcgLS0+DQoJCTwhLS0gc3Vic3RpdHV0aW9uOiAlcyA9PSBzZWNvbmRzIHJlbWFpbmluZyAtLT4NCgkJPHVpdGV4dCBuYW1lPSJFTEFQU0VEIiB2YWx1ZT0iJW3rtoQgJXPstIgg64Ko7J2MIi8+DQoJCTx1aXRleHQgbmFtZT0iTk9URk9VTkQiIHZhbHVlPSLsl4bsnYwiLz4NCgkJPHVpdGV4dCBuYW1lPSJBVFRBQ0hNRU5UUyIgdmFsdWU9IuyyqOu2gCDtjIzsnbwiLz4NCgkJPCEtLSBzdWJzdGl0dXRpb246ICVwID09IGN1cnJlbnQgc3BlYWtlcidzIHRpdGxlIC0tPg0KCQk8dWl0ZXh0IG5hbWU9IkJJT1dJTl9USVRMRSIgdmFsdWU9IuqyveugpSDshozqsJw6ICVwIi8+DQoJCTx1aXRleHQgbmFtZT0iQklPQlROX1RJVExFIiB2YWx1ZT0i6rK966ClIOyGjOqwnCIvPg0KCQk8dWl0ZXh0IG5hbWU9IkRJVklERVJCVE5fVElUTEUiIHZhbHVlPSJ8Ii8+DQoJCTx1aXRleHQgbmFtZT0iQ09OVEFDVEJUTl9USVRMRSIgdmFsdWU9IuyXsOudveyymCIvPg0KCQk8dWl0ZXh0IG5hbWU9IlRBQl9RVUlaIiB2YWx1ZT0i7YC07KaIIi8+DQoJCTx1aXRleHQgbmFtZT0iVEFCX09VVExJTkUiIHZhbHVlPSLqsJzsmpQiLz4NCgkJPHVpdGV4dCBuYW1lPSJUQUJfVEhVTUIiIHZhbHVlPSLstpXshoztjJAiLz4NCgkJPHVpdGV4dCBuYW1lPSJUQUJfTk9URVMiIHZhbHVlPSLrhbjtirgiLz4NCgkJPHVpdGV4dCBuYW1lPSJUQUJfU0VBUkNIIiB2YWx1ZT0i6rKA7IOJIi8+DQoJCTx1aXRleHQgbmFtZT0iU0xJREVfSEVBRElORyIgdmFsdWU9IuyKrOudvOydtOuTnCDsoJzrqqkiLz4NCgkJPHVpdGV4dCBuYW1lPSJEVVJBVElPTl9IRUFESU5HIiB2YWx1ZT0i7J6s7IOd7Iuc6rCEIi8+DQoJCTx1aXRleHQgbmFtZT0iU0VBUkNIX0hFQURJTkciIHZhbHVlPSLthY3siqTtirgg6rKA7IOJOiIvPg0KCQk8dWl0ZXh0IG5hbWU9IlRIVU1CX0hFQURJTkciIHZhbHVlPSLsiqzrnbzsnbTrk5wiLz4NCgkJPHVpdGV4dCBuYW1lPSJUSFVNQl9JTkZPIiB2YWx1ZT0i7KCc66qpL+yerOyDneyLnOqwhCIvPg0KCQk8dWl0ZXh0IG5hbWU9IkFUVEFDSE5BTUVfSEVBRElORyIgdmFsdWU9Iu2MjOydvCDsnbTrpoQiLz4NCgkJPHVpdGV4dCBuYW1lPSJBVFRBQ0hTSVpFX0hFQURJTkciIHZhbHVlPSLtgazquLAiLz4NCgkJPHVpdGV4dCBuYW1lPSJTTElERV9OT1RFUyIgdmFsdWU9IuyKrOudvOydtOuTnCDrhbjtirgiLz4NCgkJPCEtLXF1aXogcG9kIGFuZCBtZXNzYWdlIGJveCB0ZXh0cy0tPg0KCQk8dWl0ZXh0IG5hbWU9IlFVSVpQT0RfUVVJWl9BVFRFTVBUIiB2YWx1ZT0i7YC07KaIIOyLnOuPhCDtmp/siJg6Ii8+DQoJCTx1aXRleHQgbmFtZT0iUVVJWlBPRF9RVUlaX0FUVEVNUFRfVkFMVUUiIHZhbHVlPSIlbi8ldCIvPg0KCQk8dWl0ZXh0IG5hbWU9IlFVSVpQT0RfUVVJWl9TQ09SRSIgdmFsdWU9IuuTneygkDoiLz4NCgkJPHVpdGV4dCBuYW1lPSJRVUlaUE9EX1FVSVpfUEFTU1NDT1JFIiB2YWx1ZT0i7Ya16rO8IOygkOyImDoiLz4NCgkJPHVpdGV4dCBuYW1lPSJRVUlaUE9EX1FVSVpfTUFYU0NPUkUiIHZhbHVlPSLstZzqs6Ag7KCQ7IiYOiIvPg0KCQk8dWl0ZXh0IG5hbWU9IlFVSVpQT0RfUVVFU0FUTVBUX1NUUiIgdmFsdWU9IuyLnOuPhCDtmp/siJg6ICVuLyV0Ii8+DQoJCTx1aXRleHQgbmFtZT0iUVVJWlBPRF9RVUVTVFlQRV9TVFIiIHZhbHVlPSLsnKDtmJU6ICVzIi8+DQoJCTx1aXRleHQgbmFtZT0iUVVJWlBPRF9RVUVTVFlQRV9HUkQiIHZhbHVlPSLsoJDsiJgg66ek6riw6riwIOyZhOujjCIvPg0KCQk8dWl0ZXh0IG5hbWU9IlFVSVpQT0RfUVVFU1RZUEVfU1ZZIiB2YWx1ZT0i7ISk66y4IOyhsOyCrCIvPg0KCQk8dWl0ZXh0IG5hbWU9IlFVSVpQT0RfUVVJWkFUTVBUX0lORiIgdmFsdWU9IuustO2VnCIvPg0KCQk8dWl0ZXh0IG5hbWU9IlFVSVpQT0RfUVVFU0FUTVBUX0lORiIgdmFsdWU9IuustO2VnCIvPg0KCQk8dWl0ZXh0IG5hbWU9IldBUk5JTkdNU0dfWUVTU1RSSU5HIiB2YWx1ZT0i7JiIIi8+DQoJCTx1aXRleHQgbmFtZT0iV0FSTklOR01TR19OT1NUUklORyIgdmFsdWU9IuyVhOuLiOyYpCIvPg0KCQk8dWl0ZXh0IG5hbWU9IldBUk5JTkdNU0dfVElUTEVTVFJJTkciIHZhbHVlPSLtgLTspogg64K067mE6rKM7J207IWYIOqyveqzoCIvPg0KCQk8dWl0ZXh0IG5hbWU9IldBUk5JTkdNU0dfTVNHU1RSSU5HIiB2YWx1ZT0i7J20IO2AtOymiOyXkOyEnCDsi5zrj4TtlZjsp4Ag7JWK7J2AIOyniOusuOydtCDsnojsirXri4jri6QuJiN4QTsmI3hBO+2AtOymiOulvCDsooXro4ztlZjroKTrqbQgW+yYiF3rpbwg7YG066at7ZWY6rOgLCDtgLTspojrpbwg6rOE7IaN7ZWY66Ck66m0IFvslYTri4jsmKRd66W8IO2BtOumre2VmOyLreyLnOyYpC4iLz4NCgkJPHVpdGV4dCBuYW1lPSJJTkZPUk1BVElPTl9IMjY0X0ZMQVNIUExBWUVSIiB2YWx1ZT0i7Iuc7Iqk7YWc7JeQIOyEpOy5mOuQmOyWtCDsnojripQg7ZiE7J6sIOuyhOyghOydmCBGbGFzaCBQbGF5ZXLripQg7J20IOu5hOuUlOyYpOulvCDsp4Dsm5DtlZjsp4Ag7JWK7Iq164uI64ukLiDstZzsi6AgRmxhc2ggUGxheWVy66W8IOuLpOyatOuhnOuTnO2VmOugpOuptCDruYTrlJTsmKQg7JiB7Jet7J2EIO2BtOumre2VmOyLreyLnOyYpC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7LC47Jes7J6Q7JeQ6rKMIOyEuOuhnCDrp4nrjIAg67O07J206riwIi8+DQoJCTx1aXRleHQgbmFtZT0iTVVURSIgdmFsdWU9IuydjOyGjOqxsCIvPg0KCQk8dWl0ZXh0IG5hbWU9IkRPQ1dSQVBfVElUTEUiIHZhbHVlPSJQcmVzZW50ZXIg7YyM7J28IOyyqOu2gCIvPg0KCQk8dWl0ZXh0IG5hbWU9IkRPQ1dSQVBfTVNHIiB2YWx1ZT0i64K0IOy7tO2TqO2EsOyXkCDsoIDsnqUiLz4NCgkJPHVpdGV4dCBuYW1lPSJET0NXUkFQX1BST01QVCIgdmFsdWU9Iu2BtOumre2VmOyXrCDri6TsmrTroZzrk5wiLz4NCgk8L2xhbmd1YWdlPg0KCTxsYW5ndWFnZSBpZD0iZXMiPg0KCQk8IS0tIGZvcm1hdCBmb3IgdWlmb250IHZhbHVlIGlzICJmb250LHNpemUsaXNib2xkLGlzaXRhbGljLGlzc2hhZG93ZWQiIC0tPg0KCQk8dWlmb250IG5hbWU9IkZPTlRfUVVJWlpJTkciIHZhbHVlPSJWZXJkYW5hLDksZmFsc2UsZmFsc2UsZmFsc2UiLz4NCgkJPHVpZm9udCBuYW1lPSJGT05UX1NDUlVCU1RBVFVTIiB2YWx1ZT0iVmVyZGFuYSw5LHRydWUsZmFsc2UsdHJ1ZSIvPg0KCQk8dWlmb250IG5hbWU9IkZPTlRfU0NSVUJUSU1FIiB2YWx1ZT0iVmVyZGFuYSw5LGZhbHNlLGZhbHNlLHRydWUiLz4NCgkJPHVpZm9udCBuYW1lPSJGT05UX0VMQVBTRURUSU1FIiB2YWx1ZT0iVmVyZGFuYSw5LHRydWUsZmFsc2UsdHJ1ZSIvPg0KCQk8dWlmb250IG5hbWU9IkZPTlRfVVRJTFNNRU5VIiB2YWx1ZT0iVmVyZGFuYSw5LHRydWUsZmFsc2UsZmFsc2UiLz4NCgkJPHVpZm9udCBuYW1lPSJGT05UX1RBQlMiIHZhbHVlPSJWZXJkYW5hLDksdHJ1ZSxmYWxzZSx0cnVlIi8+DQoJCTx1aWZvbnQgbmFtZT0iRk9OVF9QUkVTRU5UQVRJT05OQU1FIiB2YWx1ZT0iVmVyZGFuYSwxNCxmYWxzZSxmYWxzZSx0cnVlIi8+DQoJCTx1aWZvbnQgbmFtZT0iRk9OVF9QUkVTRU5URVJOQU1FIiB2YWx1ZT0iVmVyZGFuYSwxMCx0cnVlLGZhbHNlLHRydWUiLz4NCgkJPHVpZm9udCBuYW1lPSJGT05UX1BSRVNFTlRFUlRJVExFIiB2YWx1ZT0iVmVyZGFuYSwxMCxmYWxzZSxmYWxzZSx0cnVlIi8+DQoJCTx1aWZvbnQgbmFtZT0iRk9OVF9CSU9CVE4iIHZhbHVlPSJWZXJkYW5hLDEwLGZhbHNlLGZhbHNlLHRydWUiLz4NCgkJPHVpZm9udCBuYW1lPSJGT05UX05PVEVTIiB2YWx1ZT0iVmVyZGFuYSwxMSxmYWxzZSxmYWxzZSxmYWxzZSIvPg0KCQk8dWlmb250IG5hbWU9IkZPTlRfT1VUTElORSIgdmFsdWU9IlZlcmRhbmEsMTEsZmFsc2UsZmFsc2UsdHJ1ZSIvPg0KCQk8dWlmb250IG5hbWU9IkZPTlRfU0VBUkNIIiB2YWx1ZT0iVmVyZGFuYSwxMSxmYWxzZSxmYWxzZSx0cnVlIi8+DQoJCTx1aWZvbnQgbmFtZT0iRk9OVF9USFVNQiIgdmFsdWU9IlZlcmRhbmEsOSxmYWxzZSxmYWxzZSx0cnVlIi8+DQoJCTx1aWZvbnQgbmFtZT0iRk9OVF9CSU9XSU4iIHZhbHVlPSJWZXJkYW5hLDExLGZhbHNlLGZhbHNlLGZhbHNlIi8+DQoJCTx1aWZvbnQgbmFtZT0iRk9OVF9MSVNUSEVBRElORyIgdmFsdWU9IlZlcmRhbmEsOSxmYWxzZSxmYWxzZSxmYWxzZSIvPg0KCQk8dWlmb250IG5hbWU9IkZPTlRfV0lOVElUTEUiIHZhbHVlPSJWZXJkYW5hLDksZmFsc2UsZmFsc2UsdHJ1ZSIvPg0KCQk8dWlmb250IG5hbWU9IkZPTlRfQVRUQUNITUVOVFMiIHZhbHVlPSJWZXJkYW5hLDExLGZhbHNlLGZhbHNlLHRydWUiLz4NCgkJPCEtLXF1aXogcG9kIGFuZCBtZXNzYWdlIGJveCB0ZXh0IGZvbnRzLS0+DQoJCTx1aWZvbnQgbmFtZT0iRk9OVF9NU0dCT1hfV0lOVElUTEUiIHZhbHVlPSJWZXJkYW5hLDExLHRydWUsZmFsc2UsdHJ1ZSIvPg0KCQk8dWlmb250IG5hbWU9IkZPTlRfTVNHQk9YX01TRyIgdmFsdWU9IlZlcmRhbmEsMTEsZmFsc2UsZmFsc2UsdHJ1ZSIvPg0KCQk8dWlmb250IG5hbWU9IkZPTlRfTVNHQk9YX09QVElPTlMiIHZhbHVlPSJWZXJkYW5hLDksdHJ1ZSxmYWxzZSx0cnVlIi8+DQoJCTx1aWZvbnQgbmFtZT0iRk9OVF9RVUlaUE9EX1FVSVpfVElUTEUiIHZhbHVlPSJWZXJkYW5hLDExLHRydWUsZmFsc2UsdHJ1ZSIvPg0KCQk8dWlmb250IG5hbWU9IkZPTlRfUVVJWlBPRF9RVUlaX0FUVEVNUFQiIHZhbHVlPSJWZXJkYW5hLDksZmFsc2UsZmFsc2UsdHJ1ZSIvPg0KCQk8dWlmb250IG5hbWU9IkZPTlRfUVVJWlBPRF9RVUlaX0FUVEVNUFRfVkFMVUUiIHZhbHVlPSJWZXJkYW5hLDksdHJ1ZSxmYWxzZSx0cnVlIi8+DQoJCTx1aWZvbnQgbmFtZT0iRk9OVF9RVUlaUE9EX1FVRVNUSU9OX1NDT1JFIiB2YWx1ZT0iVmVyZGFuYSw5LGZhbHNlLGZhbHNlLHRydWUiLz4NCgkJPHVpZm9udCBuYW1lPSJGT05UX1FVSVpQT0RfUVVFU1RJT05fU0NPUkVfVkFMVUUiIHZhbHVlPSJWZXJkYW5hLDksdHJ1ZSxmYWxzZSx0cnVlIi8+DQoJCTx1aWZvbnQgbmFtZT0iRk9OVF9RVUlaUE9EX1FVRVNUSU9OX0FUVEVNUFQiIHZhbHVlPSJWZXJkYW5hLDksZmFsc2UsZmFsc2UsdHJ1ZSIvPg0KCQk8dWlmb250IG5hbWU9IkZPTlRfUVVJWlBPRF9RVUVTVElPTl9BVFRFTVBUX1ZBTFVFIiB2YWx1ZT0iVmVyZGFuYSw5LHRydWUsZmFsc2UsdHJ1ZSIvPg0KCQk8dWlmb250IG5hbWU9IkZPTlRfUVVJWlBPRF9RVUVTVElPTl9UQUciIHZhbHVlPSJWZXJkYW5hLDExLHRydWUsZmFsc2UsdHJ1ZSIvPg0KCQk8dWlmb250IG5hbWU9IkZPTlRfUVVJWlBPRF9RVUlaX1FVRVNUSU9OX0NPVU5UIiB2YWx1ZT0iVmVyZGFuYSw5LGZhbHNlLGZhbHNlLHRydWUiLz4NCgkJPHVpZm9udCBuYW1lPSJGT05UX1FVSVpQT0RfUVVJWl9RVUVTVElPTl9DT1VOVF9WQUxVRSIgdmFsdWU9IlZlcmRhbmEsOSx0cnVlLGZhbHNlLHRydWUiLz4NCgkJPHVpZm9udCBuYW1lPSJGT05UX1FVSVpQT0RfUVVJWl9RVUVTVElPTl9BVFRFTVBURUQiIHZhbHVlPSJWZXJkYW5hLDksZmFsc2UsZmFsc2UsdHJ1ZSIvPg0KCQk8dWlmb250IG5hbWU9IkZPTlRfUVVJWlBPRF9RVUlaX1FVRVNUSU9OX0FUVEVNUFRFRF9WQUxVRSIgdmFsdWU9IlZlcmRhbmEsOSx0cnVlLGZhbHNlLHRydWUiLz4NCgkJPHVpZm9udCBuYW1lPSJGT05UX1FVSVpQT0RfUVVJWl9TQ09SRV9UQUciIHZhbHVlPSJWZXJkYW5hLDExLHRydWUsZmFsc2UsdHJ1ZSIvPg0KCQk8dWlmb250IG5hbWU9IkZPTlRfUVVJWlBPRF9RVUlaX1NDT1JFIiB2YWx1ZT0iVmVyZGFuYSw5LGZhbHNlLGZhbHNlLHRydWUiLz4NCgkJPHVpZm9udCBuYW1lPSJGT05UX1FVSVpQT0RfUVVJWl9TQ09SRV9WQUxVRSIgdmFsdWU9IlZlcmRhbmEsOSx0cnVlLGZhbHNlLHRydWUiLz4NCgkJPHVpZm9udCBuYW1lPSJGT05UX1FVSVpQT0RfUVVJWl9NQVhTQ09SRSIgdmFsdWU9IlZlcmRhbmEsOSxmYWxzZSxmYWxzZSx0cnVlIi8+DQoJCTx1aWZvbnQgbmFtZT0iRk9OVF9RVUlaUE9EX1FVSVpfTUFYU0NPUkVfVkFMVUUiIHZhbHVlPSJWZXJkYW5hLDksdHJ1ZSxmYWxzZSx0cnVlIi8+DQoJCTx1aWZvbnQgbmFtZT0iRk9OVF9RVUlaUE9EX1FVSVpfUEFTU1NDT1JFIiB2YWx1ZT0iVmVyZGFuYSw5LGZhbHNlLGZhbHNlLHRydWUiLz4NCgkJPHVpZm9udCBuYW1lPSJGT05UX1FVSVpQT0RfUVVJWl9QQVNTU0NPUkVfVkFMVUUiIHZhbHVlPSJWZXJkYW5hLDksdHJ1ZSxmYWxzZSx0cnVlIi8+DQoJCTwhLS0gdWl0ZXh0IC0tPg0KCQk8IS0tIHN1YnN0aXR1dGlvbjogJW4gPT0gc2xpZGUgbnVtYmVyIC0tPg0KCQk8dWl0ZXh0IG5hbWU9IlVOTkFNRURTTElERVRJVExFIiB2YWx1ZT0iRGlhcG9zaXRpdmEgJW4iLz4NCgkJPCEtLSBzdWJzdGl0dXRpb246ICVuID09IHNsaWRlIG51bWJlciAtLT4NCgkJPCEtLSBzdWJzdGl0dXRpb246ICV0ID09IHRvdGFsIHNsaWRlIGNvdW50IC0tPg0KCQk8dWl0ZXh0IG5hbWU9IlNDUlVCQkFSU1RBVFVTX1NMSURFSU5GTyIgdmFsdWU9IkRpYXBvc2l0aXZhICVuIC8gJXQgfCAiLz4NCgkJPHVpdGV4dCBuYW1lPSJTQ1JVQkJBUlNUQVRVU19TVE9QUEVEIiB2YWx1ZT0iRGV0ZW5pZGEiLz4NCgkJPHVpdGV4dCBuYW1lPSJTQ1JVQkJBUlNUQVRVU19QTEFZSU5HIiB2YWx1ZT0iUmVwcm9kdWNpZW5kbyIvPg0KCQk8dWl0ZXh0IG5hbWU9IlNDUlVCQkFSU1RBVFVTX05PQVVESU8iIHZhbHVlPSJTaW4gc29uaWRvIi8+DQoJCTx1aXRleHQgbmFtZT0iU0NSVUJCQVJTVEFUVVNfVklEUExBWUlORyIgdmFsdWU9IlbDrWRlbyBlbiByZXByb2QuIi8+DQoJCTx1aXRleHQgbmFtZT0iU0NSVUJCQVJTVEFUVVNfTE9BRElORyIgdmFsdWU9IkNhcmdhbmRvIi8+DQoJCTx1aXRleHQgbmFtZT0iU0NSVUJCQVJTVEFUVVNfQlVGRkVSSU5HIiB2YWx1ZT0iQWxtYWNlbmFuZG8gZW4gYsO6ZmVyIi8+DQoJCTx1aXRleHQgbmFtZT0iU0NSVUJCQVJTVEFUVVNfUVVFU1RJT04iIHZhbHVlPSJDb250ZXN0YXIgcHJlZ3VudGEiLz4NCgkJPHVpdGV4dCBuYW1lPSJTQ1JVQkJBUlNUQVRVU19SRVZJRVdRVUlaIiB2YWx1ZT0iUmV2aXNhbmRvIHBydWViYSIvPg0KCQk8IS0tIHN1YnN0aXR1dGlvbjogJW0gPT0gbWludXRlcyByZW1haW5pbmcgLS0+DQoJCTwhLS0gc3Vic3RpdHV0aW9uOiAlcyA9PSBzZWNvbmRzIHJlbWFpbmluZyAtLT4NCgkJPHVpdGV4dCBuYW1lPSJFTEFQU0VEIiB2YWx1ZT0iJW0gbWludXRvcyAlcyBzZWd1bmRvcyByZXN0YW50ZXMiLz4NCgkJPHVpdGV4dCBuYW1lPSJOT1RGT1VORCIgdmFsdWU9Ik5vIHNlIGhhIGVuY29udHJhZG8gbmFkYSIvPg0KCQk8dWl0ZXh0IG5hbWU9IkFUVEFDSE1FTlRTIiB2YWx1ZT0iQXJjaGl2b3MgYWRqdW50b3MiLz4NCgkJPCEtLSBzdWJzdGl0dXRpb246ICVwID09IGN1cnJlbnQgc3BlYWtlcidzIHRpdGxlIC0tPg0KCQk8dWl0ZXh0IG5hbWU9IkJJT1dJTl9USVRMRSIgdmFsdWU9IkJpb2dyYWbDrWE6ICVwIi8+DQoJCTx1aXRleHQgbmFtZT0iQklPQlROX1RJVExFIiB2YWx1ZT0iQmlvZ3JhZsOtYSIvPg0KCQk8dWl0ZXh0IG5hbWU9IkRJVklERVJCVE5fVElUTEUiIHZhbHVlPSJ8Ii8+DQoJCTx1aXRleHQgbmFtZT0iQ09OVEFDVEJUTl9USVRMRSIgdmFsdWU9IkNvbnRhY3RvIi8+DQoJCTx1aXRleHQgbmFtZT0iVEFCX1FVSVoiIHZhbHVlPSJQcnVlYmEiLz4NCgkJPHVpdGV4dCBuYW1lPSJUQUJfT1VUTElORSIgdmFsdWU9IkNvbnRvcm5vIi8+DQoJCTx1aXRleHQgbmFtZT0iVEFCX1RIVU1CIiB2YWx1ZT0iTWluaWF0LiIvPg0KCQk8dWl0ZXh0IG5hbWU9IlRBQl9OT1RFUyIgdmFsdWU9Ik5vdGFzIi8+DQoJCTx1aXRleHQgbmFtZT0iVEFCX1NFQVJDSCIgdmFsdWU9IkJ1c2NhciIvPg0KCQk8dWl0ZXh0IG5hbWU9IlNMSURFX0hFQURJTkciIHZhbHVlPSJUw610dWxvIGRlIGRpYXBvc2l0aXZhIi8+DQoJCTx1aXRleHQgbmFtZT0iRFVSQVRJT05fSEVBRElORyIgdmFsdWU9IkR1cmFjLiIvPg0KCQk8dWl0ZXh0IG5hbWU9IlNFQVJDSF9IRUFESU5HIiB2YWx1ZT0iQnVzY2FyIHRleHRvOiIvPg0KCQk8dWl0ZXh0IG5hbWU9IlRIVU1CX0hFQURJTkciIHZhbHVlPSJEaWFwb3NpdGl2YSIvPg0KCQk8dWl0ZXh0IG5hbWU9IlRIVU1CX0lORk8iIHZhbHVlPSJEdXIuL1TDrXQuIGRpYXAuIi8+DQoJCTx1aXRleHQgbmFtZT0iQVRUQUNITkFNRV9IRUFESU5HIiB2YWx1ZT0iTm9tYnJlIGRlIGFyY2hpdm8iLz4NCgkJPHVpdGV4dCBuYW1lPSJBVFRBQ0hTSVpFX0hFQURJTkciIHZhbHVlPSJUYW1hw7FvIi8+DQoJCTx1aXRleHQgbmFtZT0iU0xJREVfTk9URVMiIHZhbHVlPSJOb3RhcyBkZSBkaWFwb3NpdGl2YSIvPg0KCQk8IS0tcXVpeiBwb2QgYW5kIG1lc3NhZ2UgYm94IHRleHRzLS0+DQoJCTx1aXRleHQgbmFtZT0iUVVJWlBPRF9RVUlaX0FUVEVNUFQiIHZhbHVlPSJJbnRlbnRvIGRlIHBydWViYToiLz4NCgkJPHVpdGV4dCBuYW1lPSJRVUlaUE9EX1FVSVpfQVRURU1QVF9WQUxVRSIgdmFsdWU9IiVuIGRlICV0Ii8+DQoJCTx1aXRleHQgbmFtZT0iUVVJWlBPRF9RVUlaX1NDT1JFIiB2YWx1ZT0iUHVudHVhY2nDs246Ii8+DQoJCTx1aXRleHQgbmFtZT0iUVVJWlBPRF9RVUlaX1BBU1NTQ09SRSIgdmFsdWU9IlB1bnR1YWNpw7NuIHBhcmEgYXByb2JhcjoiLz4NCgkJPHVpdGV4dCBuYW1lPSJRVUlaUE9EX1FVSVpfTUFYU0NPUkUiIHZhbHVlPSJQdW50dWFjacOzbiBtw6F4aW1hOiIvPg0KCQk8dWl0ZXh0IG5hbWU9IlFVSVpQT0RfUVVFU0FUTVBUX1NUUiIgdmFsdWU9IkludGVudG9zOiAlbiBkZSAldCIvPg0KCQk8dWl0ZXh0IG5hbWU9IlFVSVpQT0RfUVVFU1RZUEVfU1RSIiB2YWx1ZT0iVGlwbzogJXMiLz4NCgkJPHVpdGV4dCBuYW1lPSJRVUlaUE9EX1FVRVNUWVBFX0dSRCIgdmFsdWU9IkNvbiBwdW50dWFjacOzbiIvPg0KCQk8dWl0ZXh0IG5hbWU9IlFVSVpQT0RfUVVFU1RZUEVfU1ZZIiB2YWx1ZT0iRW5jdWVzdGEiLz4NCgkJPHVpdGV4dCBuYW1lPSJRVUlaUE9EX1FVSVpBVE1QVF9JTkYiIHZhbHVlPSJJbmZpbml0byIvPg0KCQk8dWl0ZXh0IG5hbWU9IlFVSVpQT0RfUVVFU0FUTVBUX0lORiIgdmFsdWU9IkluZmluaXRvIi8+DQoJCTx1aXRleHQgbmFtZT0iV0FSTklOR01TR19ZRVNTVFJJTkciIHZhbHVlPSJTw60iLz4NCgkJPHVpdGV4dCBuYW1lPSJXQVJOSU5HTVNHX05PU1RSSU5HIiB2YWx1ZT0iTm8iLz4NCgkJPHVpdGV4dCBuYW1lPSJXQVJOSU5HTVNHX1RJVExFU1RSSU5HIiB2YWx1ZT0iQXZpc28gZGUgbmF2ZWdhY2nDs24gZGUgcHJ1ZWJhIi8+DQoJCTx1aXRleHQgbmFtZT0iV0FSTklOR01TR19NU0dTVFJJTkciIHZhbHVlPSJIYXkgcHJlZ3VudGFzIHNpbiBpbnRlbnRvcyBlbiBlc3RhIHBydWViYS4mI3hBOyYjeEE7UGFyYSBzYWxpciBkZSBsYSBwcnVlYmEsIGhhZ2EgY2xpYyBlbiBTw60uIFBhcmEgY29udGludWFyLCBoYWdhIGNsaWMgZW4gTm8uIi8+DQoJCTx1aXRleHQgbmFtZT0iSU5GT1JNQVRJT05fSDI2NF9GTEFTSFBMQVlFUiIgdmFsdWU9IkxhIHZlcnNpw7NuIGFjdHVhbCBkZSBGbGFzaCBQbGF5ZXIgaW5zdGFsYWRhIGVuIGVsIG9yZGVuYWRvciBubyBlcyBjb21wYXRpYmxlIGNvbiBlc3RlIHbDrWRlby4gSGFnYSBjbGljIGVuIGVsIMOhcmVhIGRlIHbDrWRlbyBwYXJhIGRlc2NhcmdhciBsYSDDumx0aW1hIHZlcnNpw7NuIGRlIEZsYXNoIFBsYXllci4iLz4NCgkJPCEtLSBzdWJzdGl0dXRpb246ICVwID09IHByZXNlbnRhdGlvbiB0aXRsZSAtLT4NCgkJPCEtLSBzdWJzdGl0dXRpb246ICVzID09IHNsaWRlIHRpdGxlIC0tPg0KCQk8IS0tIHN1YnN0aXR1dGlvbjogJW4gPT0gc2xpZGUgbnVtYmVyIC0tPg0KCQk8dWl0ZXh0IG5hbWU9IkJPT0tNQVJLIiB2YWx1ZT0iQWRvYmUgUHJlc2VudGVyOiAlcCIvPg0KCQk8IS0tIHN1YnN0aXR1dGlvbjogJXAgPT0gcHJlc2VudGF0aW9uIHRpdGxlIC0tPg0KCQk8IS0tIHN1YnN0aXR1dGlvbjogJXMgPT0gc2xpZGUgdGl0bGUgLS0+DQoJCTwhLS0gc3Vic3RpdHV0aW9uOiAlbiA9PSBzbGlkZSBudW1iZXIgLS0+DQoJCTx1aXRleHQgbmFtZT0iQk9PS01BUktTTElERSIgdmFsdWU9IkFkb2JlIFByZXNlbnRlcjogJXAgJXMiLz4NCgkJPHVpdGV4dCBuYW1lPSJTSE9XU0lERUJBUiIgdmFsdWU9Ik1vc3RyYXIgYmFycmEgbGF0ZXJhbCBhIGxvcyBwYXJ0aWNpcGFudGVzIi8+DQoJCTx1aXRleHQgbmFtZT0iTVVURSIgdmFsdWU9IlNpbGVuY2lhciIvPg0KCQk8dWl0ZXh0IG5hbWU9IkRPQ1dSQVBfVElUTEUiIHZhbHVlPSJBcmNoaXZvIGFkanVudG8gZGUgUHJlc2VudGVyIi8+DQoJCTx1aXRleHQgbmFtZT0iRE9DV1JBUF9NU0ciIHZhbHVlPSJHdWFyZGFyIGVuIE1pIFBDIi8+DQoJCTx1aXRleHQgbmFtZT0iRE9DV1JBUF9QUk9NUFQiIHZhbHVlPSJIYWdhIGNsaWMgZW4gRGVzY2FyZ2FyIi8+DQoJPC9sYW5ndWFnZT4NCgk8bGFuZ3VhZ2UgaWQ9InB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lNsaWRlICVuIi8+DQoJCTwhLS0gc3Vic3RpdHV0aW9uOiAlbiA9PSBzbGlkZSBudW1iZXIgLS0+DQoJCTwhLS0gc3Vic3RpdHV0aW9uOiAldCA9PSB0b3RhbCBzbGlkZSBjb3VudCAtLT4NCgkJPHVpdGV4dCBuYW1lPSJTQ1JVQkJBUlNUQVRVU19TTElERUlORk8iIHZhbHVlPSJTbGlkZSAlbiAvICV0IHwgIi8+DQoJCTx1aXRleHQgbmFtZT0iU0NSVUJCQVJTVEFUVVNfU1RPUFBFRCIgdmFsdWU9IlBhcmFkbyIvPg0KCQk8dWl0ZXh0IG5hbWU9IlNDUlVCQkFSU1RBVFVTX1BMQVlJTkciIHZhbHVlPSJSZXByb2R1emluZG8iLz4NCgkJPHVpdGV4dCBuYW1lPSJTQ1JVQkJBUlNUQVRVU19OT0FVRElPIiB2YWx1ZT0iU2VtIMOhdWRpbyIvPg0KCQk8dWl0ZXh0IG5hbWU9IlNDUlVCQkFSU1RBVFVTX1ZJRFBMQVlJTkciIHZhbHVlPSJWw61kZW8gZW0gcmVwcm9kdcOnw6NvIi8+DQoJCTx1aXRleHQgbmFtZT0iU0NSVUJCQVJTVEFUVVNfTE9BRElORyIgdmFsdWU9IkNhcnJlZ2FuZG8iLz4NCgkJPHVpdGV4dCBuYW1lPSJTQ1JVQkJBUlNUQVRVU19CVUZGRVJJTkciIHZhbHVlPSJBcm1hemVuYW5kbyBlbSBidWZmZXIiLz4NCgkJPHVpdGV4dCBuYW1lPSJTQ1JVQkJBUlNUQVRVU19RVUVTVElPTiIgdmFsdWU9IlJlc3BvbmRlciBwZXJndW50YSIvPg0KCQk8dWl0ZXh0IG5hbWU9IlNDUlVCQkFSU1RBVFVTX1JFVklFV1FVSVoiIHZhbHVlPSJSZXZpc2FuZG8gcXVlc3Rpb27DoXJpbyIvPg0KCQk8IS0tIHN1YnN0aXR1dGlvbjogJW0gPT0gbWludXRlcyByZW1haW5pbmcgLS0+DQoJCTwhLS0gc3Vic3RpdHV0aW9uOiAlcyA9PSBzZWNvbmRzIHJlbWFpbmluZyAtLT4NCgkJPHVpdGV4dCBuYW1lPSJFTEFQU0VEIiB2YWx1ZT0iJW0gbWludXRvcyAlcyBzZWd1bmRvcyByZXN0YW50ZXMiLz4NCgkJPHVpdGV4dCBuYW1lPSJOT1RGT1VORCIgdmFsdWU9Ik5hZGEgZW5jb250cmFkbyIvPg0KCQk8dWl0ZXh0IG5hbWU9IkFUVEFDSE1FTlRTIiB2YWx1ZT0iQW5leG9z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GF0byIvPg0KCQk8dWl0ZXh0IG5hbWU9IlRBQl9RVUlaIiB2YWx1ZT0iUXVlc3QuIi8+DQoJCTx1aXRleHQgbmFtZT0iVEFCX09VVExJTkUiIHZhbHVlPSJFc3F1ZW1hIi8+DQoJCTx1aXRleHQgbmFtZT0iVEFCX1RIVU1CIiB2YWx1ZT0iTWluaSIvPg0KCQk8dWl0ZXh0IG5hbWU9IlRBQl9OT1RFUyIgdmFsdWU9Ik5vdGFzIi8+DQoJCTx1aXRleHQgbmFtZT0iVEFCX1NFQVJDSCIgdmFsdWU9IkJ1c2NhIi8+DQoJCTx1aXRleHQgbmFtZT0iU0xJREVfSEVBRElORyIgdmFsdWU9IlTDrXR1bG8gZG8gc2xpZGUiLz4NCgkJPHVpdGV4dCBuYW1lPSJEVVJBVElPTl9IRUFESU5HIiB2YWx1ZT0iRHVyYcOnw6NvIi8+DQoJCTx1aXRleHQgbmFtZT0iU0VBUkNIX0hFQURJTkciIHZhbHVlPSJQcm9jdXJhciB0ZXh0bzoiLz4NCgkJPHVpdGV4dCBuYW1lPSJUSFVNQl9IRUFESU5HIiB2YWx1ZT0iU2xpZGUiLz4NCgkJPHVpdGV4dCBuYW1lPSJUSFVNQl9JTkZPIiB2YWx1ZT0iVMOtdHVsby9EdXJhw6fDo28gZG8gc2xpZGUiLz4NCgkJPHVpdGV4dCBuYW1lPSJBVFRBQ0hOQU1FX0hFQURJTkciIHZhbHVlPSJOb21lIGRvIGFycXVpdm8iLz4NCgkJPHVpdGV4dCBuYW1lPSJBVFRBQ0hTSVpFX0hFQURJTkciIHZhbHVlPSJUYW1hbmhvIi8+DQoJCTx1aXRleHQgbmFtZT0iU0xJREVfTk9URVMiIHZhbHVlPSJBbm90YcOnw7VlcyBkbyBzbGlkZSIvPg0KCQk8IS0tcXVpeiBwb2QgYW5kIG1lc3NhZ2UgYm94IHRleHRzLS0+DQoJCTx1aXRleHQgbmFtZT0iUVVJWlBPRF9RVUlaX0FUVEVNUFQiIHZhbHVlPSJUZW50YXRpdmEgbm8gcXVlc3Rpb27DoXJpbzoiLz4NCgkJPHVpdGV4dCBuYW1lPSJRVUlaUE9EX1FVSVpfQVRURU1QVF9WQUxVRSIgdmFsdWU9IiVuIGRlICV0Ii8+DQoJCTx1aXRleHQgbmFtZT0iUVVJWlBPRF9RVUlaX1NDT1JFIiB2YWx1ZT0iUG9udHVhw6fDo286Ii8+DQoJCTx1aXRleHQgbmFtZT0iUVVJWlBPRF9RVUlaX1BBU1NTQ09SRSIgdmFsdWU9IlBvbnR1YcOnw6NvIGRlIGFwcm92YcOnw6NvOiIvPg0KCQk8dWl0ZXh0IG5hbWU9IlFVSVpQT0RfUVVJWl9NQVhTQ09SRSIgdmFsdWU9IlBvbnR1YcOnw6NvIG3DoXhpbWE6Ii8+DQoJCTx1aXRleHQgbmFtZT0iUVVJWlBPRF9RVUVTQVRNUFRfU1RSIiB2YWx1ZT0iVGVudGF0aXZhOiAlbiBkZSAldCIvPg0KCQk8dWl0ZXh0IG5hbWU9IlFVSVpQT0RfUVVFU1RZUEVfU1RSIiB2YWx1ZT0iVGlwbzogJXMiLz4NCgkJPHVpdGV4dCBuYW1lPSJRVUlaUE9EX1FVRVNUWVBFX0dSRCIgdmFsdWU9IkNsYXNzaWZpY2F0w7NyaWEiLz4NCgkJPHVpdGV4dCBuYW1lPSJRVUlaUE9EX1FVRVNUWVBFX1NWWSIgdmFsdWU9IlBlc3F1aXNhIi8+DQoJCTx1aXRleHQgbmFtZT0iUVVJWlBPRF9RVUlaQVRNUFRfSU5GIiB2YWx1ZT0iSW5maW5pdG8iLz4NCgkJPHVpdGV4dCBuYW1lPSJRVUlaUE9EX1FVRVNBVE1QVF9JTkYiIHZhbHVlPSJJbmZpbml0byIvPg0KCQk8dWl0ZXh0IG5hbWU9IldBUk5JTkdNU0dfWUVTU1RSSU5HIiB2YWx1ZT0iU2ltIi8+DQoJCTx1aXRleHQgbmFtZT0iV0FSTklOR01TR19OT1NUUklORyIgdmFsdWU9Ik7Do28iLz4NCgkJPHVpdGV4dCBuYW1lPSJXQVJOSU5HTVNHX1RJVExFU1RSSU5HIiB2YWx1ZT0iQWxlcnRhIGRlIG5hdmVnYcOnw6NvIGRvIHF1ZXN0aW9uw6FyaW8iLz4NCgkJPHVpdGV4dCBuYW1lPSJXQVJOSU5HTVNHX01TR1NUUklORyIgdmFsdWU9IkV4aXN0ZW0gcGVyZ3VudGFzIHF1ZSBuw6NvIGZvcmFtIHJlc3BvbmRpZGFzIG5lc3RlIHF1ZXN0aW9uw6FyaW8uJiN4QTsmI3hBO0NsaXF1ZSBlbSBTaW0gcGFyYSBzYWlyIGRvIHF1ZXN0aW9uw6FyaW8gb3UgZW0gTsOjbyBzZSBxdWlzZXIgY29udGludWFyLiIvPg0KCQk8dWl0ZXh0IG5hbWU9IklORk9STUFUSU9OX0gyNjRfRkxBU0hQTEFZRVIiIHZhbHVlPSJBIHZlcnPDo28gYXR1YWwgZG8gRmxhc2ggUGxheWVyIGluc3RhbGFkYSBubyBjb21wdXRhZG9yIG7Do28gb2ZlcmVjZSBzdXBvcnRlIGEgZXNzZSB2w61kZW8uIENsaXF1ZSBuYSDDoXJlYSBkbyB2w61kZW8gcGFyYSBiYWl4YXIgYSB2ZXJzw6NvIG1haXMgcmVjZW50ZSBkby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XIgYmFycmEgbGF0ZXJhbCBhbyBwYXJ0aWNpcGFudGVzIi8+DQoJCTx1aXRleHQgbmFtZT0iTVVURSIgdmFsdWU9Ik11ZG8iLz4NCgkJPHVpdGV4dCBuYW1lPSJET0NXUkFQX1RJVExFIiB2YWx1ZT0iQW5leG8gZGUgYXJxdWl2byBkbyBQcmVzZW50ZXIiLz4NCgkJPHVpdGV4dCBuYW1lPSJET0NXUkFQX01TRyIgdmFsdWU9IlNhbHZhciBlbSBNZXUgY29tcHV0YWRvciIvPg0KCQk8dWl0ZXh0IG5hbWU9IkRPQ1dSQVBfUFJPTVBUIiB2YWx1ZT0iQ2xpcXVlIHBhcmEgYmFpeGFyIi8+DQoJPC9sYW5ndWFnZT4NCgk8bGFuZ3VhZ2UgaWQ9Iml0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XBvc2l0aXZhICVuIi8+DQoJCTwhLS0gc3Vic3RpdHV0aW9uOiAlbiA9PSBzbGlkZSBudW1iZXIgLS0+DQoJCTwhLS0gc3Vic3RpdHV0aW9uOiAldCA9PSB0b3RhbCBzbGlkZSBjb3VudCAtLT4NCgkJPHVpdGV4dCBuYW1lPSJTQ1JVQkJBUlNUQVRVU19TTElERUlORk8iIHZhbHVlPSJEaWFwb3NpdGl2YSAlbiAvICV0IHwgIi8+DQoJCTx1aXRleHQgbmFtZT0iU0NSVUJCQVJTVEFUVVNfU1RPUFBFRCIgdmFsdWU9IkludGVycm90dG8iLz4NCgkJPHVpdGV4dCBuYW1lPSJTQ1JVQkJBUlNUQVRVU19QTEFZSU5HIiB2YWx1ZT0iUmlwcm9kdXppb25lIi8+DQoJCTx1aXRleHQgbmFtZT0iU0NSVUJCQVJTVEFUVVNfTk9BVURJTyIgdmFsdWU9IkF1ZGlvIGluYXR0LiIvPg0KCQk8dWl0ZXh0IG5hbWU9IlNDUlVCQkFSU1RBVFVTX1ZJRFBMQVlJTkciIHZhbHVlPSJWaWRlbyBpbiByaXByb2R1emlvbmUiLz4NCgkJPHVpdGV4dCBuYW1lPSJTQ1JVQkJBUlNUQVRVU19MT0FESU5HIiB2YWx1ZT0iQ2FyaWNhbWVudG8iLz4NCgkJPHVpdGV4dCBuYW1lPSJTQ1JVQkJBUlNUQVRVU19CVUZGRVJJTkciIHZhbHVlPSJCdWZmZXJpbmciLz4NCgkJPHVpdGV4dCBuYW1lPSJTQ1JVQkJBUlNUQVRVU19RVUVTVElPTiIgdmFsdWU9IlJpc3BvbmRpIGEgZG9tYW5kYSIvPg0KCQk8dWl0ZXh0IG5hbWU9IlNDUlVCQkFSU1RBVFVTX1JFVklFV1FVSVoiIHZhbHVlPSJSZXZpc2lvbmUgZGVsIHF1aXoiLz4NCgkJPCEtLSBzdWJzdGl0dXRpb246ICVtID09IG1pbnV0ZXMgcmVtYWluaW5nIC0tPg0KCQk8IS0tIHN1YnN0aXR1dGlvbjogJXMgPT0gc2Vjb25kcyByZW1haW5pbmcgLS0+DQoJCTx1aXRleHQgbmFtZT0iRUxBUFNFRCIgdmFsdWU9IiVtIE1pbnV0aSAlcyBTZWNvbmRpIHJpbWFuZW50aSIvPg0KCQk8dWl0ZXh0IG5hbWU9Ik5PVEZPVU5EIiB2YWx1ZT0iTmVzc3VuIGVsZW1lbnRvIHRyb3ZhdG8iLz4NCgkJPHVpdGV4dCBuYW1lPSJBVFRBQ0hNRU5UUyIgdmFsdWU9IkFsbGVnYXRpIi8+DQoJCTwhLS0gc3Vic3RpdHV0aW9uOiAlcCA9PSBjdXJyZW50IHNwZWFrZXIncyB0aXRsZSAtLT4NCgkJPHVpdGV4dCBuYW1lPSJCSU9XSU5fVElUTEUiIHZhbHVlPSJCaW86ICVwIi8+DQoJCTx1aXRleHQgbmFtZT0iQklPQlROX1RJVExFIiB2YWx1ZT0iQmlvIi8+DQoJCTx1aXRleHQgbmFtZT0iRElWSURFUkJUTl9USVRMRSIgdmFsdWU9InwiLz4NCgkJPHVpdGV4dCBuYW1lPSJDT05UQUNUQlROX1RJVExFIiB2YWx1ZT0iQ29udC4iLz4NCgkJPHVpdGV4dCBuYW1lPSJUQUJfUVVJWiIgdmFsdWU9IlF1aXoiLz4NCgkJPHVpdGV4dCBuYW1lPSJUQUJfT1VUTElORSIgdmFsdWU9IlN0cnV0dHVyYSIvPg0KCQk8dWl0ZXh0IG5hbWU9IlRBQl9USFVNQiIgdmFsdWU9Ik1pbmlhdHVyZSIvPg0KCQk8dWl0ZXh0IG5hbWU9IlRBQl9OT1RFUyIgdmFsdWU9Ik5vdGUiLz4NCgkJPHVpdGV4dCBuYW1lPSJUQUJfU0VBUkNIIiB2YWx1ZT0iQ2VyY2EiLz4NCgkJPHVpdGV4dCBuYW1lPSJTTElERV9IRUFESU5HIiB2YWx1ZT0iVGl0b2xvIGRpYXBvc2l0aXZhIi8+DQoJCTx1aXRleHQgbmFtZT0iRFVSQVRJT05fSEVBRElORyIgdmFsdWU9IkR1cmF0YSIvPg0KCQk8dWl0ZXh0IG5hbWU9IlNFQVJDSF9IRUFESU5HIiB2YWx1ZT0iQ2VyY2EgdGVzdG86Ii8+DQoJCTx1aXRleHQgbmFtZT0iVEhVTUJfSEVBRElORyIgdmFsdWU9IkRpYXBvc2l0aXZhIi8+DQoJCTx1aXRleHQgbmFtZT0iVEhVTUJfSU5GTyIgdmFsdWU9IlRpdG9sby9UZW1wbyIvPg0KCQk8dWl0ZXh0IG5hbWU9IkFUVEFDSE5BTUVfSEVBRElORyIgdmFsdWU9Ik5vbWUgZmlsZSIvPg0KCQk8dWl0ZXh0IG5hbWU9IkFUVEFDSFNJWkVfSEVBRElORyIgdmFsdWU9IkRpbWVuc2lvbmUiLz4NCgkJPHVpdGV4dCBuYW1lPSJTTElERV9OT1RFUyIgdmFsdWU9Ik5vdGUgZGlhcG9zaXRpdmEiLz4NCgkJPCEtLXF1aXogcG9kIGFuZCBtZXNzYWdlIGJveCB0ZXh0cy0tPg0KCQk8dWl0ZXh0IG5hbWU9IlFVSVpQT0RfUVVJWl9BVFRFTVBUIiB2YWx1ZT0iVGVudGF0aXZvIHF1aXo6Ii8+DQoJCTx1aXRleHQgbmFtZT0iUVVJWlBPRF9RVUlaX0FUVEVNUFRfVkFMVUUiIHZhbHVlPSIlbiBkaSAldCIvPg0KCQk8dWl0ZXh0IG5hbWU9IlFVSVpQT0RfUVVJWl9TQ09SRSIgdmFsdWU9IlB1bnRlZ2dpbzoiLz4NCgkJPHVpdGV4dCBuYW1lPSJRVUlaUE9EX1FVSVpfUEFTU1NDT1JFIiB2YWx1ZT0iUHVudGVnZ2lvIG1pbmltbzoiLz4NCgkJPHVpdGV4dCBuYW1lPSJRVUlaUE9EX1FVSVpfTUFYU0NPUkUiIHZhbHVlPSJQdW50ZWdnaW8gbWFzc2ltbzoiLz4NCgkJPHVpdGV4dCBuYW1lPSJRVUlaUE9EX1FVRVNBVE1QVF9TVFIiIHZhbHVlPSJUZW50YXRpdm86ICVuIGRpICV0Ii8+DQoJCTx1aXRleHQgbmFtZT0iUVVJWlBPRF9RVUVTVFlQRV9TVFIiIHZhbHVlPSJUaXBvOiAlcyIvPg0KCQk8dWl0ZXh0IG5hbWU9IlFVSVpQT0RfUVVFU1RZUEVfR1JEIiB2YWx1ZT0iQ29uIHZhbHV0YXppb25lIi8+DQoJCTx1aXRleHQgbmFtZT0iUVVJWlBPRF9RVUVTVFlQRV9TVlkiIHZhbHVlPSJJbmRhZ2luZSIvPg0KCQk8dWl0ZXh0IG5hbWU9IlFVSVpQT0RfUVVJWkFUTVBUX0lORiIgdmFsdWU9IkluZmluaXRpIi8+DQoJCTx1aXRleHQgbmFtZT0iUVVJWlBPRF9RVUVTQVRNUFRfSU5GIiB2YWx1ZT0iSW5maW5pdGkiLz4NCgkJPHVpdGV4dCBuYW1lPSJXQVJOSU5HTVNHX1lFU1NUUklORyIgdmFsdWU9IlPDrCIvPg0KCQk8dWl0ZXh0IG5hbWU9IldBUk5JTkdNU0dfTk9TVFJJTkciIHZhbHVlPSJObyIvPg0KCQk8dWl0ZXh0IG5hbWU9IldBUk5JTkdNU0dfVElUTEVTVFJJTkciIHZhbHVlPSJBdnZlcnRlbnphIG5hdmlnYXppb25lIHF1aXoiLz4NCgkJPHVpdGV4dCBuYW1lPSJXQVJOSU5HTVNHX01TR1NUUklORyIgdmFsdWU9Ik9jY29ycmUgYW5jb3JhIHJpc3BvbmRlcmUgYWQgYWxjdW5lIGRvbWFuZGUgZGVsIHF1aXouJiN4QTsmI3hBO1NlIGZhdGUgY2xpYyBzdSBTw6wsIHVzY2lyZXRlIGRhbCBxdWl6LiBGYXRlIGNsaWMgc3UgTm8gcGVyIGNvbnRpbnVhcmUgaWwgcXVpei4iLz4NCgkJPHVpdGV4dCBuYW1lPSJJTkZPUk1BVElPTl9IMjY0X0ZMQVNIUExBWUVSIiB2YWx1ZT0iTGEgdmVyc2lvbmUgZGkgRmxhc2ggUGxheWVyIGF0dHVhbG1lbnRlIGluc3RhbGxhdGEgbm9uIHN1cHBvcnRhIHF1ZXN0byB2aWRlby4gRmF0ZSBjbGljIHN1bGwnYXJlYSBkZWwgdmlkZW8gcGVyIHNjYXJpY2FyZSBsJ3VsdGltYSB2ZXJzaW9uZSBkaSBGbGFzaCBQbGF5ZXIuIi8+DQoJCTwhLS0gc3Vic3RpdHV0aW9uOiAlcCA9PSBwcmVzZW50YXRpb24gdGl0bGUgLS0+DQoJCTwhLS0gc3Vic3RpdHV0aW9uOiAlcyA9PSBzbGlkZSB0aXRsZSAtLT4NCgkJPCEtLSBzdWJzdGl0dXRpb246ICVuID09IHNsaWRlIG51bWJlciAtLT4NCgkJPHVpdGV4dCBuYW1lPSJCT09LTUFSSyIgdmFsdWU9IkFkb2JlIFByZXNlbnRlciAtICVwIi8+DQoJCTwhLS0gc3Vic3RpdHV0aW9uOiAlcCA9PSBwcmVzZW50YXRpb24gdGl0bGUgLS0+DQoJCTwhLS0gc3Vic3RpdHV0aW9uOiAlcyA9PSBzbGlkZSB0aXRsZSAtLT4NCgkJPCEtLSBzdWJzdGl0dXRpb246ICVuID09IHNsaWRlIG51bWJlciAtLT4NCgkJPHVpdGV4dCBuYW1lPSJCT09LTUFSS1NMSURFIiB2YWx1ZT0iQWRvYmUgUHJlc2VudGVyIC0gJXAgJXMiLz4NCgkJPHVpdGV4dCBuYW1lPSJTSE9XU0lERUJBUiIgdmFsdWU9Ik1vc3RyYSBiYXJyYSBsYXRlcmFsZSBhaSBwYXJ0ZWNpcGFudGkiLz4NCgkJPHVpdGV4dCBuYW1lPSJNVVRFIiB2YWx1ZT0iRGlzYXR0aXZhIGF1ZGlvIi8+DQoJCTx1aXRleHQgbmFtZT0iRE9DV1JBUF9USVRMRSIgdmFsdWU9IkFsbGVnYXRvIGZpbGUgUHJlc2VudGVyIi8+DQoJCTx1aXRleHQgbmFtZT0iRE9DV1JBUF9NU0ciIHZhbHVlPSJTYWx2YSBpbiBSaXNvcnNlIGRlbCBjb21wdXRlciIvPg0KCQk8dWl0ZXh0IG5hbWU9IkRPQ1dSQVBfUFJPTVBUIiB2YWx1ZT0iQ2xpYyBwZXIgc2NhcmljYXJlIi8+DQoJPC9sYW5ndWFnZT4NCgk8bGFuZ3VhZ2UgaWQ9Im5sIj4NCgkJPCEtLSBmb3JtYXQgZm9yIHVpZm9udCB2YWx1ZSBpcyAiZm9udCxzaXplLGlzYm9sZCxpc2l0YWxpYyxpc3NoYWRvd2VkIiAtLT4NCgkJPHVpZm9udCBuYW1lPSJGT05UX1FVSVpaSU5HIiB2YWx1ZT0iVmVyZGFuYSw5LGZhbHNlLGZhbHNlLGZhbHNlIi8+DQoJCTx1aWZvbnQgbmFtZT0iRk9OVF9TQ1JVQlNUQVRVUyIgdmFsdWU9IlZlcmRhbmEsOSx0cnVlLGZhbHNlLHRydWUiLz4NCgkJPHVpZm9udCBuYW1lPSJGT05UX1NDUlVCVElNRSIgdmFsdWU9IlZlcmRhbmEsOSxmYWxzZSxmYWxzZSx0cnVlIi8+DQoJCTx1aWZvbnQgbmFtZT0iRk9OVF9FTEFQU0VEVElNRSIgdmFsdWU9IlZlcmRhbmEsOSx0cnVlLGZhbHNlLHRydWUiLz4NCgkJPHVpZm9udCBuYW1lPSJGT05UX1VUSUxTTUVOVSIgdmFsdWU9IlZlcmRhbmEsOSx0cnVlLGZhbHNlLGZhbHNlIi8+DQoJCTx1aWZvbnQgbmFtZT0iRk9OVF9UQUJTIiB2YWx1ZT0iVmVyZGFuYSw5LHRydWUsZmFsc2UsdHJ1ZSIvPg0KCQk8dWlmb250IG5hbWU9IkZPTlRfUFJFU0VOVEFUSU9OTkFNRSIgdmFsdWU9IlZlcmRhbmEsMTQsZmFsc2UsZmFsc2UsdHJ1ZSIvPg0KCQk8dWlmb250IG5hbWU9IkZPTlRfUFJFU0VOVEVSTkFNRSIgdmFsdWU9IlZlcmRhbmEsMTAsdHJ1ZSxmYWxzZSx0cnVlIi8+DQoJCTx1aWZvbnQgbmFtZT0iRk9OVF9QUkVTRU5URVJUSVRMRSIgdmFsdWU9IlZlcmRhbmEsMTAsZmFsc2UsZmFsc2UsdHJ1ZSIvPg0KCQk8dWlmb250IG5hbWU9IkZPTlRfQklPQlROIiB2YWx1ZT0iVmVyZGFuYSwxMCxmYWxzZSxmYWxzZSx0cnVlIi8+DQoJCTx1aWZvbnQgbmFtZT0iRk9OVF9OT1RFUyIgdmFsdWU9IlZlcmRhbmEsMTEsZmFsc2UsZmFsc2UsZmFsc2UiLz4NCgkJPHVpZm9udCBuYW1lPSJGT05UX09VVExJTkUiIHZhbHVlPSJWZXJkYW5hLDExLGZhbHNlLGZhbHNlLHRydWUiLz4NCgkJPHVpZm9udCBuYW1lPSJGT05UX1NFQVJDSCIgdmFsdWU9IlZlcmRhbmEsMTEsZmFsc2UsZmFsc2UsdHJ1ZSIvPg0KCQk8dWlmb250IG5hbWU9IkZPTlRfVEhVTUIiIHZhbHVlPSJWZXJkYW5hLDksZmFsc2UsZmFsc2UsdHJ1ZSIvPg0KCQk8dWlmb250IG5hbWU9IkZPTlRfQklPV0lOIiB2YWx1ZT0iVmVyZGFuYSwxMSxmYWxzZSxmYWxzZSxmYWxzZSIvPg0KCQk8dWlmb250IG5hbWU9IkZPTlRfTElTVEhFQURJTkciIHZhbHVlPSJWZXJkYW5hLDksZmFsc2UsZmFsc2UsZmFsc2UiLz4NCgkJPHVpZm9udCBuYW1lPSJGT05UX1dJTlRJVExFIiB2YWx1ZT0iVmVyZGFuYSw5LGZhbHNlLGZhbHNlLHRydWUiLz4NCgkJPHVpZm9udCBuYW1lPSJGT05UX0FUVEFDSE1FTlRTIiB2YWx1ZT0iVmVyZGFuYSwxMSxmYWxzZSxmYWxzZSx0cnVlIi8+DQoJCTwhLS1xdWl6IHBvZCBhbmQgbWVzc2FnZSBib3ggdGV4dCBmb250cy0tPg0KCQk8dWlmb250IG5hbWU9IkZPTlRfTVNHQk9YX1dJTlRJVExFIiB2YWx1ZT0iVmVyZGFuYSwxMSx0cnVlLGZhbHNlLHRydWUiLz4NCgkJPHVpZm9udCBuYW1lPSJGT05UX01TR0JPWF9NU0ciIHZhbHVlPSJWZXJkYW5hLDExLGZhbHNlLGZhbHNlLHRydWUiLz4NCgkJPHVpZm9udCBuYW1lPSJGT05UX01TR0JPWF9PUFRJT05TIiB2YWx1ZT0iVmVyZGFuYSw5LHRydWUsZmFsc2UsdHJ1ZSIvPg0KCQk8dWlmb250IG5hbWU9IkZPTlRfUVVJWlBPRF9RVUlaX1RJVExFIiB2YWx1ZT0iVmVyZGFuYSwxMSx0cnVlLGZhbHNlLHRydWUiLz4NCgkJPHVpZm9udCBuYW1lPSJGT05UX1FVSVpQT0RfUVVJWl9BVFRFTVBUIiB2YWx1ZT0iVmVyZGFuYSw5LGZhbHNlLGZhbHNlLHRydWUiLz4NCgkJPHVpZm9udCBuYW1lPSJGT05UX1FVSVpQT0RfUVVJWl9BVFRFTVBUX1ZBTFVFIiB2YWx1ZT0iVmVyZGFuYSw5LHRydWUsZmFsc2UsdHJ1ZSIvPg0KCQk8dWlmb250IG5hbWU9IkZPTlRfUVVJWlBPRF9RVUVTVElPTl9TQ09SRSIgdmFsdWU9IlZlcmRhbmEsOSxmYWxzZSxmYWxzZSx0cnVlIi8+DQoJCTx1aWZvbnQgbmFtZT0iRk9OVF9RVUlaUE9EX1FVRVNUSU9OX1NDT1JFX1ZBTFVFIiB2YWx1ZT0iVmVyZGFuYSw5LHRydWUsZmFsc2UsdHJ1ZSIvPg0KCQk8dWlmb250IG5hbWU9IkZPTlRfUVVJWlBPRF9RVUVTVElPTl9BVFRFTVBUIiB2YWx1ZT0iVmVyZGFuYSw5LGZhbHNlLGZhbHNlLHRydWUiLz4NCgkJPHVpZm9udCBuYW1lPSJGT05UX1FVSVpQT0RfUVVFU1RJT05fQVRURU1QVF9WQUxVRSIgdmFsdWU9IlZlcmRhbmEsOSx0cnVlLGZhbHNlLHRydWUiLz4NCgkJPHVpZm9udCBuYW1lPSJGT05UX1FVSVpQT0RfUVVFU1RJT05fVEFHIiB2YWx1ZT0iVmVyZGFuYSwxMSx0cnVlLGZhbHNlLHRydWUiLz4NCgkJPHVpZm9udCBuYW1lPSJGT05UX1FVSVpQT0RfUVVJWl9RVUVTVElPTl9DT1VOVCIgdmFsdWU9IlZlcmRhbmEsOSxmYWxzZSxmYWxzZSx0cnVlIi8+DQoJCTx1aWZvbnQgbmFtZT0iRk9OVF9RVUlaUE9EX1FVSVpfUVVFU1RJT05fQ09VTlRfVkFMVUUiIHZhbHVlPSJWZXJkYW5hLDksdHJ1ZSxmYWxzZSx0cnVlIi8+DQoJCTx1aWZvbnQgbmFtZT0iRk9OVF9RVUlaUE9EX1FVSVpfUVVFU1RJT05fQVRURU1QVEVEIiB2YWx1ZT0iVmVyZGFuYSw5LGZhbHNlLGZhbHNlLHRydWUiLz4NCgkJPHVpZm9udCBuYW1lPSJGT05UX1FVSVpQT0RfUVVJWl9RVUVTVElPTl9BVFRFTVBURURfVkFMVUUiIHZhbHVlPSJWZXJkYW5hLDksdHJ1ZSxmYWxzZSx0cnVlIi8+DQoJCTx1aWZvbnQgbmFtZT0iRk9OVF9RVUlaUE9EX1FVSVpfU0NPUkVfVEFHIiB2YWx1ZT0iVmVyZGFuYSwxMSx0cnVlLGZhbHNlLHRydWUiLz4NCgkJPHVpZm9udCBuYW1lPSJGT05UX1FVSVpQT0RfUVVJWl9TQ09SRSIgdmFsdWU9IlZlcmRhbmEsOSxmYWxzZSxmYWxzZSx0cnVlIi8+DQoJCTx1aWZvbnQgbmFtZT0iRk9OVF9RVUlaUE9EX1FVSVpfU0NPUkVfVkFMVUUiIHZhbHVlPSJWZXJkYW5hLDksdHJ1ZSxmYWxzZSx0cnVlIi8+DQoJCTx1aWZvbnQgbmFtZT0iRk9OVF9RVUlaUE9EX1FVSVpfTUFYU0NPUkUiIHZhbHVlPSJWZXJkYW5hLDksZmFsc2UsZmFsc2UsdHJ1ZSIvPg0KCQk8dWlmb250IG5hbWU9IkZPTlRfUVVJWlBPRF9RVUlaX01BWFNDT1JFX1ZBTFVFIiB2YWx1ZT0iVmVyZGFuYSw5LHRydWUsZmFsc2UsdHJ1ZSIvPg0KCQk8dWlmb250IG5hbWU9IkZPTlRfUVVJWlBPRF9RVUlaX1BBU1NTQ09SRSIgdmFsdWU9IlZlcmRhbmEsOSxmYWxzZSxmYWxzZSx0cnVlIi8+DQoJCTx1aWZvbnQgbmFtZT0iRk9OVF9RVUlaUE9EX1FVSVpfUEFTU1NDT1JFX1ZBTFVFIiB2YWx1ZT0iVmVyZGFuYSw5LHRydWUsZmFsc2UsdHJ1ZSIvPg0KCQk8IS0tIHVpdGV4dCAtLT4NCgkJPCEtLSBzdWJzdGl0dXRpb246ICVuID09IHNsaWRlIG51bWJlciAtLT4NCgkJPHVpdGV4dCBuYW1lPSJVTk5BTUVEU0xJREVUSVRMRSIgdmFsdWU9IkRpYSAlbiIvPg0KCQk8IS0tIHN1YnN0aXR1dGlvbjogJW4gPT0gc2xpZGUgbnVtYmVyIC0tPg0KCQk8IS0tIHN1YnN0aXR1dGlvbjogJXQgPT0gdG90YWwgc2xpZGUgY291bnQgLS0+DQoJCTx1aXRleHQgbmFtZT0iU0NSVUJCQVJTVEFUVVNfU0xJREVJTkZPIiB2YWx1ZT0iRGlhICVuIC8gJXQgfCAiLz4NCgkJPHVpdGV4dCBuYW1lPSJTQ1JVQkJBUlNUQVRVU19TVE9QUEVEIiB2YWx1ZT0iR2VzdG9wdCIvPg0KCQk8dWl0ZXh0IG5hbWU9IlNDUlVCQkFSU1RBVFVTX1BMQVlJTkciIHZhbHVlPSJBZnNwZWxlbiIvPg0KCQk8dWl0ZXh0IG5hbWU9IlNDUlVCQkFSU1RBVFVTX05PQVVESU8iIHZhbHVlPSJHZWVuIGF1ZGlvIi8+DQoJCTx1aXRleHQgbmFtZT0iU0NSVUJCQVJTVEFUVVNfVklEUExBWUlORyIgdmFsdWU9IlZpZGVvIGFmc3BlbGVuIi8+DQoJCTx1aXRleHQgbmFtZT0iU0NSVUJCQVJTVEFUVVNfTE9BRElORyIgdmFsdWU9IkxhZGVuIi8+DQoJCTx1aXRleHQgbmFtZT0iU0NSVUJCQVJTVEFUVVNfQlVGRkVSSU5HIiB2YWx1ZT0iQnVmZmVyZW4iLz4NCgkJPHVpdGV4dCBuYW1lPSJTQ1JVQkJBUlNUQVRVU19RVUVTVElPTiIgdmFsdWU9IlZyYWFnIG1ldCBhbnR3b29yZCIvPg0KCQk8dWl0ZXh0IG5hbWU9IlNDUlVCQkFSU1RBVFVTX1JFVklFV1FVSVoiIHZhbHVlPSJRdWl6IGNvbnRyb2xlcmVuIi8+DQoJCTwhLS0gc3Vic3RpdHV0aW9uOiAlbSA9PSBtaW51dGVzIHJlbWFpbmluZyAtLT4NCgkJPCEtLSBzdWJzdGl0dXRpb246ICVzID09IHNlY29uZHMgcmVtYWluaW5nIC0tPg0KCQk8dWl0ZXh0IG5hbWU9IkVMQVBTRUQiIHZhbHVlPSJFciByZXN0ZXJlbiAlbSBtaW51dGVuICVzIHNlY29uZGVuIi8+DQoJCTx1aXRleHQgbmFtZT0iTk9URk9VTkQiIHZhbHVlPSJOaWV0cyBnZXZvbmRlbiIvPg0KCQk8dWl0ZXh0IG5hbWU9IkFUVEFDSE1FTlRTIiB2YWx1ZT0iQmlqbGFnZW4iLz4NCgkJPCEtLSBzdWJzdGl0dXRpb246ICVwID09IGN1cnJlbnQgc3BlYWtlcidzIHRpdGxlIC0tPg0KCQk8dWl0ZXh0IG5hbWU9IkJJT1dJTl9USVRMRSIgdmFsdWU9IkJpb2dyYWZpZTogJXAiLz4NCgkJPHVpdGV4dCBuYW1lPSJCSU9CVE5fVElUTEUiIHZhbHVlPSJCaW9ncmFmaWUiLz4NCgkJPHVpdGV4dCBuYW1lPSJESVZJREVSQlROX1RJVExFIiB2YWx1ZT0ifCIvPg0KCQk8dWl0ZXh0IG5hbWU9IkNPTlRBQ1RCVE5fVElUTEUiIHZhbHVlPSJDb250YWN0Ii8+DQoJCTx1aXRleHQgbmFtZT0iVEFCX1FVSVoiIHZhbHVlPSJRdWl6Ii8+DQoJCTx1aXRleHQgbmFtZT0iVEFCX09VVExJTkUiIHZhbHVlPSJPdmVyemljaHQiLz4NCgkJPHVpdGV4dCBuYW1lPSJUQUJfVEhVTUIiIHZhbHVlPSJNaW5pYXR1dXIiLz4NCgkJPHVpdGV4dCBuYW1lPSJUQUJfTk9URVMiIHZhbHVlPSJOb3RpdGllcyIvPg0KCQk8dWl0ZXh0IG5hbWU9IlRBQl9TRUFSQ0giIHZhbHVlPSJab2VrZW4iLz4NCgkJPHVpdGV4dCBuYW1lPSJTTElERV9IRUFESU5HIiB2YWx1ZT0iVGl0ZWwgdmFuIGRpYSIvPg0KCQk8dWl0ZXh0IG5hbWU9IkRVUkFUSU9OX0hFQURJTkciIHZhbHVlPSJEdXVyIi8+DQoJCTx1aXRleHQgbmFtZT0iU0VBUkNIX0hFQURJTkciIHZhbHVlPSJab2VrZW4gbmFhciB0ZWtzdDoiLz4NCgkJPHVpdGV4dCBuYW1lPSJUSFVNQl9IRUFESU5HIiB2YWx1ZT0iRGlhIi8+DQoJCTx1aXRleHQgbmFtZT0iVEhVTUJfSU5GTyIgdmFsdWU9IlRpdGVsL2R1dXIgdmFuIGRpYSIvPg0KCQk8dWl0ZXh0IG5hbWU9IkFUVEFDSE5BTUVfSEVBRElORyIgdmFsdWU9IkJlc3RhbmRzbmFhbSIvPg0KCQk8dWl0ZXh0IG5hbWU9IkFUVEFDSFNJWkVfSEVBRElORyIgdmFsdWU9Ikdyb290dGUiLz4NCgkJPHVpdGV4dCBuYW1lPSJTTElERV9OT1RFUyIgdmFsdWU9IkRpYW5vdGl0aWVzIi8+DQoJCTwhLS1xdWl6IHBvZCBhbmQgbWVzc2FnZSBib3ggdGV4dHMtLT4NCgkJPHVpdGV4dCBuYW1lPSJRVUlaUE9EX1FVSVpfQVRURU1QVCIgdmFsdWU9IlF1aXpwb2dpbmc6Ii8+DQoJCTx1aXRleHQgbmFtZT0iUVVJWlBPRF9RVUlaX0FUVEVNUFRfVkFMVUUiIHZhbHVlPSIlbiB2YW4gJXQiLz4NCgkJPHVpdGV4dCBuYW1lPSJRVUlaUE9EX1FVSVpfU0NPUkUiIHZhbHVlPSJCZWhhYWxkZSBzY29yZToiLz4NCgkJPHVpdGV4dCBuYW1lPSJRVUlaUE9EX1FVSVpfUEFTU1NDT1JFIiB2YWx1ZT0iVm9sZG9lbmRlIHNjb3JlOiIvPg0KCQk8dWl0ZXh0IG5hbWU9IlFVSVpQT0RfUVVJWl9NQVhTQ09SRSIgdmFsdWU9Ik1heGltYWFsIGhhYWxiYXJlIHNjb3JlOiIvPg0KCQk8dWl0ZXh0IG5hbWU9IlFVSVpQT0RfUVVFU0FUTVBUX1NUUiIgdmFsdWU9IlBvZ2luZzogJW4gdmFuICV0Ii8+DQoJCTx1aXRleHQgbmFtZT0iUVVJWlBPRF9RVUVTVFlQRV9TVFIiIHZhbHVlPSJUeXBlOiAlcyIvPg0KCQk8dWl0ZXh0IG5hbWU9IlFVSVpQT0RfUVVFU1RZUEVfR1JEIiB2YWx1ZT0iVGVsdCB2b29yIHNjb3JlIi8+DQoJCTx1aXRleHQgbmFtZT0iUVVJWlBPRF9RVUVTVFlQRV9TVlkiIHZhbHVlPSJFbnF1w6p0ZSIvPg0KCQk8dWl0ZXh0IG5hbWU9IlFVSVpQT0RfUVVJWkFUTVBUX0lORiIgdmFsdWU9Ik9uYmVwZXJrdCIvPg0KCQk8dWl0ZXh0IG5hbWU9IlFVSVpQT0RfUVVFU0FUTVBUX0lORiIgdmFsdWU9Ik9uYmVwZXJrdCIvPg0KCQk8dWl0ZXh0IG5hbWU9IldBUk5JTkdNU0dfWUVTU1RSSU5HIiB2YWx1ZT0iSmEiLz4NCgkJPHVpdGV4dCBuYW1lPSJXQVJOSU5HTVNHX05PU1RSSU5HIiB2YWx1ZT0iTmVlIi8+DQoJCTx1aXRleHQgbmFtZT0iV0FSTklOR01TR19USVRMRVNUUklORyIgdmFsdWU9IldhYXJzY2h1d2luZyBtZXQgYmV0cmVra2luZyB0b3QgcXVpem5hdmlnYXRpZSIvPg0KCQk8dWl0ZXh0IG5hbWU9IldBUk5JTkdNU0dfTVNHU1RSSU5HIiB2YWx1ZT0iVSBoZWJ0IG5pZXQgYWxsZSB2cmFnZW4gaW4gZGV6ZSBxdWl6IGJlYW50d29vcmQuJiN4QTsmI3hBO0tsaWsgb3AgSmEgb20gZGUgcXVpeiBhZiB0ZSBzbHVpdGVuLiBLbGlrIG9wIE5lZSBvbSBkZSBxdWl6IHZvb3J0IHRlIHpldHRlbi4iLz4NCgkJPHVpdGV4dCBuYW1lPSJJTkZPUk1BVElPTl9IMjY0X0ZMQVNIUExBWUVSIiB2YWx1ZT0iRGV6ZSB2aWRlbyB3b3JkdCBuaWV0IG9uZGVyc3RldW5kIGRvb3IgZGUgdmVyc2llIHZhbiBGbGFzaCBQbGF5ZXIgZGllIG1vbWVudGVlbCBvcCB1dyBjb21wdXRlciBpcyBnZcOvbnN0YWxsZWVyZC4gS2xpayBpbiBkZSB2aWRlbyBvbSBkZSBuaWV1d3N0ZSBGbGFzaCBQbGF5ZXIgdGUgZG93bmxvYWRlbi4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WmlqcGFuZWVsIGFhbiBkZWVsbmVtZXJzIHdlZXJnZXZlbiIvPg0KCQk8dWl0ZXh0IG5hbWU9Ik1VVEUiIHZhbHVlPSJEZW1wZW4iLz4NCgkJPHVpdGV4dCBuYW1lPSJET0NXUkFQX1RJVExFIiB2YWx1ZT0iUHJlc2VudGVyLWJlc3RhbmRzYmlqbGFnZSIvPg0KCQk8dWl0ZXh0IG5hbWU9IkRPQ1dSQVBfTVNHIiB2YWx1ZT0iT3BzbGFhbiBpbiBEZXplIGNvbXB1dGVyIi8+DQoJCTx1aXRleHQgbmFtZT0iRE9DV1JBUF9QUk9NUFQiIHZhbHVlPSJLbGlrIG9tIHRlIGRvd25sb2FkZW4iLz4NCgk8L2xhbmd1YWdlPg0KCTxsYW5ndWFnZSBpZD0iY24iPg0KCQk8IS0tIGZvcm1hdCBmb3IgdWlmb250IHZhbHVlIGlzICJmb250LHNpemUsaXNib2xkLGlzaXRhbGljLGlzc2hhZG93ZWQiIC0tPg0KCQk8dWlmb250IG5hbWU9IkZPTlRfUVVJWlpJTkciIHZhbHVlPSLlrovkvZMtMTgwMzAsMTAsZmFsc2UsZmFsc2UsZmFsc2UiLz4NCgkJPHVpZm9udCBuYW1lPSJGT05UX1NDUlVCU1RBVFVTIiB2YWx1ZT0i5a6L5L2TLTE4MDMwLDEwLHRydWUsZmFsc2UsdHJ1ZSIvPg0KCQk8dWlmb250IG5hbWU9IkZPTlRfU0NSVUJUSU1FIiB2YWx1ZT0i5a6L5L2TLTE4MDMwLDEwLGZhbHNlLGZhbHNlLHRydWUiLz4NCgkJPHVpZm9udCBuYW1lPSJGT05UX0VMQVBTRURUSU1FIiB2YWx1ZT0i5a6L5L2TLTE4MDMwLDEwLHRydWUsZmFsc2UsdHJ1ZSIvPg0KCQk8dWlmb250IG5hbWU9IkZPTlRfVVRJTFNNRU5VIiB2YWx1ZT0i5a6L5L2TLTE4MDMwLDEwLHRydWUsZmFsc2UsZmFsc2UiLz4NCgkJPHVpZm9udCBuYW1lPSJGT05UX1RBQlMiIHZhbHVlPSLlrovkvZMtMTgwMzAsMTQsdHJ1ZSxmYWxzZSx0cnVlIi8+DQoJCTx1aWZvbnQgbmFtZT0iRk9OVF9QUkVTRU5UQVRJT05OQU1FIiB2YWx1ZT0i5a6L5L2TLTE4MDMwLDE0LGZhbHNlLGZhbHNlLHRydWUiLz4NCgkJPHVpZm9udCBuYW1lPSJGT05UX1BSRVNFTlRFUk5BTUUiIHZhbHVlPSLlrovkvZMtMTgwMzAsMTQsdHJ1ZSxmYWxzZSx0cnVlIi8+DQoJCTx1aWZvbnQgbmFtZT0iRk9OVF9QUkVTRU5URVJUSVRMRSIgdmFsdWU9IuWui+S9ky0xODAzMCwxMyxmYWxzZSxmYWxzZSx0cnVlIi8+DQoJCTx1aWZvbnQgbmFtZT0iRk9OVF9CSU9CVE4iIHZhbHVlPSLlrovkvZMtMTgwMzAsMTAsZmFsc2UsZmFsc2UsdHJ1ZSIvPg0KCQk8dWlmb250IG5hbWU9IkZPTlRfTk9URVMiIHZhbHVlPSLlrovkvZMtMTgwMzAsMTIsZmFsc2UsZmFsc2UsZmFsc2UiLz4NCgkJPHVpZm9udCBuYW1lPSJGT05UX09VVExJTkUiIHZhbHVlPSLlrovkvZMtMTgwMzAsMTIsZmFsc2UsZmFsc2UsdHJ1ZSIvPg0KCQk8dWlmb250IG5hbWU9IkZPTlRfU0VBUkNIIiB2YWx1ZT0i5a6L5L2TLTE4MDMwLDEyLGZhbHNlLGZhbHNlLHRydWUiLz4NCgkJPHVpZm9udCBuYW1lPSJGT05UX1RIVU1CIiB2YWx1ZT0i5a6L5L2TLTE4MDMwLDEwLGZhbHNlLGZhbHNlLHRydWUiLz4NCgkJPHVpZm9udCBuYW1lPSJGT05UX0JJT1dJTiIgdmFsdWU9IuWui+S9ky0xODAzMCwxMixmYWxzZSxmYWxzZSxmYWxzZSIvPg0KCQk8dWlmb250IG5hbWU9IkZPTlRfTElTVEhFQURJTkciIHZhbHVlPSLlrovkvZMtMTgwMzAsMTAsZmFsc2UsZmFsc2UsZmFsc2UiLz4NCgkJPHVpZm9udCBuYW1lPSJGT05UX1dJTlRJVExFIiB2YWx1ZT0i5a6L5L2TLTE4MDMwLDEwLGZhbHNlLGZhbHNlLHRydWUiLz4NCgkJPHVpZm9udCBuYW1lPSJGT05UX0FUVEFDSE1FTlRTIiB2YWx1ZT0i5a6L5L2TLTE4MDMwLDEyLGZhbHNlLGZhbHNlLHRydWUiLz4NCgkJPCEtLXF1aXogcG9kIGFuZCBtZXNzYWdlIGJveCB0ZXh0IGZvbnRzLS0+DQoJCTx1aWZvbnQgbmFtZT0iRk9OVF9NU0dCT1hfV0lOVElUTEUiIHZhbHVlPSLlrovkvZMtMTgwMzAsMTIsdHJ1ZSxmYWxzZSx0cnVlIi8+DQoJCTx1aWZvbnQgbmFtZT0iRk9OVF9NU0dCT1hfTVNHIiB2YWx1ZT0i5a6L5L2TLTE4MDMwLDEyLGZhbHNlLGZhbHNlLHRydWUiLz4NCgkJPHVpZm9udCBuYW1lPSJGT05UX01TR0JPWF9PUFRJT05TIiB2YWx1ZT0i5a6L5L2TLTE4MDMwLDEwLHRydWUsZmFsc2UsdHJ1ZSIvPg0KCQk8dWlmb250IG5hbWU9IkZPTlRfUVVJWlBPRF9RVUlaX1RJVExFIiB2YWx1ZT0i5a6L5L2TLTE4MDMwLDEyLHRydWUsZmFsc2UsdHJ1ZSIvPg0KCQk8dWlmb250IG5hbWU9IkZPTlRfUVVJWlBPRF9RVUlaX0FUVEVNUFQiIHZhbHVlPSLlrovkvZMtMTgwMzAsMTAsZmFsc2UsZmFsc2UsdHJ1ZSIvPg0KCQk8dWlmb250IG5hbWU9IkZPTlRfUVVJWlBPRF9RVUlaX0FUVEVNUFRfVkFMVUUiIHZhbHVlPSLlrovkvZMtMTgwMzAsMTAsdHJ1ZSxmYWxzZSx0cnVlIi8+DQoJCTx1aWZvbnQgbmFtZT0iRk9OVF9RVUlaUE9EX1FVRVNUSU9OX1NDT1JFIiB2YWx1ZT0i5a6L5L2TLTE4MDMwLDEwLGZhbHNlLGZhbHNlLHRydWUiLz4NCgkJPHVpZm9udCBuYW1lPSJGT05UX1FVSVpQT0RfUVVFU1RJT05fU0NPUkVfVkFMVUUiIHZhbHVlPSLlrovkvZMtMTgwMzAsMTAsdHJ1ZSxmYWxzZSx0cnVlIi8+DQoJCTx1aWZvbnQgbmFtZT0iRk9OVF9RVUlaUE9EX1FVRVNUSU9OX0FUVEVNUFQiIHZhbHVlPSLlrovkvZMtMTgwMzAsMTAsZmFsc2UsZmFsc2UsdHJ1ZSIvPg0KCQk8dWlmb250IG5hbWU9IkZPTlRfUVVJWlBPRF9RVUVTVElPTl9BVFRFTVBUX1ZBTFVFIiB2YWx1ZT0i5a6L5L2TLTE4MDMwLDEwLHRydWUsZmFsc2UsdHJ1ZSIvPg0KCQk8dWlmb250IG5hbWU9IkZPTlRfUVVJWlBPRF9RVUVTVElPTl9UQUciIHZhbHVlPSLlrovkvZMtMTgwMzAsMTIsdHJ1ZSxmYWxzZSx0cnVlIi8+DQoJCTx1aWZvbnQgbmFtZT0iRk9OVF9RVUlaUE9EX1FVSVpfUVVFU1RJT05fQ09VTlQiIHZhbHVlPSLlrovkvZMtMTgwMzAsMTAsZmFsc2UsZmFsc2UsdHJ1ZSIvPg0KCQk8dWlmb250IG5hbWU9IkZPTlRfUVVJWlBPRF9RVUlaX1FVRVNUSU9OX0NPVU5UX1ZBTFVFIiB2YWx1ZT0i5a6L5L2TLTE4MDMwLDEwLHRydWUsZmFsc2UsdHJ1ZSIvPg0KCQk8dWlmb250IG5hbWU9IkZPTlRfUVVJWlBPRF9RVUlaX1FVRVNUSU9OX0FUVEVNUFRFRCIgdmFsdWU9IuWui+S9ky0xODAzMCwxMCxmYWxzZSxmYWxzZSx0cnVlIi8+DQoJCTx1aWZvbnQgbmFtZT0iRk9OVF9RVUlaUE9EX1FVSVpfUVVFU1RJT05fQVRURU1QVEVEX1ZBTFVFIiB2YWx1ZT0i5a6L5L2TLTE4MDMwLDEwLHRydWUsZmFsc2UsdHJ1ZSIvPg0KCQk8dWlmb250IG5hbWU9IkZPTlRfUVVJWlBPRF9RVUlaX1NDT1JFX1RBRyIgdmFsdWU9IuWui+S9ky0xODAzMCwxMix0cnVlLGZhbHNlLHRydWUiLz4NCgkJPHVpZm9udCBuYW1lPSJGT05UX1FVSVpQT0RfUVVJWl9TQ09SRSIgdmFsdWU9IuWui+S9ky0xODAzMCwxMCxmYWxzZSxmYWxzZSx0cnVlIi8+DQoJCTx1aWZvbnQgbmFtZT0iRk9OVF9RVUlaUE9EX1FVSVpfU0NPUkVfVkFMVUUiIHZhbHVlPSLlrovkvZMtMTgwMzAsMTAsdHJ1ZSxmYWxzZSx0cnVlIi8+DQoJCTx1aWZvbnQgbmFtZT0iRk9OVF9RVUlaUE9EX1FVSVpfTUFYU0NPUkUiIHZhbHVlPSLlrovkvZMtMTgwMzAsMTAsZmFsc2UsZmFsc2UsdHJ1ZSIvPg0KCQk8dWlmb250IG5hbWU9IkZPTlRfUVVJWlBPRF9RVUlaX01BWFNDT1JFX1ZBTFVFIiB2YWx1ZT0i5a6L5L2TLTE4MDMwLDEwLHRydWUsZmFsc2UsdHJ1ZSIvPg0KCQk8dWlmb250IG5hbWU9IkZPTlRfUVVJWlBPRF9RVUlaX1BBU1NTQ09SRSIgdmFsdWU9IuWui+S9ky0xODAzMCwxMCxmYWxzZSxmYWxzZSx0cnVlIi8+DQoJCTx1aWZvbnQgbmFtZT0iRk9OVF9RVUlaUE9EX1FVSVpfUEFTU1NDT1JFX1ZBTFVFIiB2YWx1ZT0i5a6L5L2TLTE4MDMwLDEwLHRydWUsZmFsc2UsdHJ1ZSIvPg0KCQk8IS0tIHVpdGV4dCAtLT4NCgkJPCEtLSBzdWJzdGl0dXRpb246ICVuID09IHNsaWRlIG51bWJlciAtLT4NCgkJPHVpdGV4dCBuYW1lPSJVTk5BTUVEU0xJREVUSVRMRSIgdmFsdWU9IuW5u+eBr+eJhyAlbiIvPg0KCQk8IS0tIHN1YnN0aXR1dGlvbjogJW4gPT0gc2xpZGUgbnVtYmVyIC0tPg0KCQk8IS0tIHN1YnN0aXR1dGlvbjogJXQgPT0gdG90YWwgc2xpZGUgY291bnQgLS0+DQoJCTx1aXRleHQgbmFtZT0iU0NSVUJCQVJTVEFUVVNfU0xJREVJTkZPIiB2YWx1ZT0i5bm754Gv54mHICVuIC8gJXQgfCAiLz4NCgkJPHVpdGV4dCBuYW1lPSJTQ1JVQkJBUlNUQVRVU19TVE9QUEVEIiB2YWx1ZT0i5bey5YGc5q2iIi8+DQoJCTx1aXRleHQgbmFtZT0iU0NSVUJCQVJTVEFUVVNfUExBWUlORyIgdmFsdWU9Iuato+WcqOaSreaUviIvPg0KCQk8dWl0ZXh0IG5hbWU9IlNDUlVCQkFSU1RBVFVTX05PQVVESU8iIHZhbHVlPSLml6Dpn7PpopEiLz4NCgkJPHVpdGV4dCBuYW1lPSJTQ1JVQkJBUlNUQVRVU19WSURQTEFZSU5HIiB2YWx1ZT0i6KeG6aKR5pKt5pS+Ii8+DQoJCTx1aXRleHQgbmFtZT0iU0NSVUJCQVJTVEFUVVNfTE9BRElORyIgdmFsdWU9Iuato+WcqOi9veWFpSIvPg0KCQk8dWl0ZXh0IG5hbWU9IlNDUlVCQkFSU1RBVFVTX0JVRkZFUklORyIgdmFsdWU9Iuato+WcqOi/m+ihjOe8k+WGsuWkhOeQhiIvPg0KCQk8dWl0ZXh0IG5hbWU9IlNDUlVCQkFSU1RBVFVTX1FVRVNUSU9OIiB2YWx1ZT0i5Zue562U6Zeu6aKYIi8+DQoJCTx1aXRleHQgbmFtZT0iU0NSVUJCQVJTVEFUVVNfUkVWSUVXUVVJWiIgdmFsdWU9Iuato+WcqOWuoemYhea1i+mqjCIvPg0KCQk8IS0tIHN1YnN0aXR1dGlvbjogJW0gPT0gbWludXRlcyByZW1haW5pbmcgLS0+DQoJCTwhLS0gc3Vic3RpdHV0aW9uOiAlcyA9PSBzZWNvbmRzIHJlbWFpbmluZyAtLT4NCgkJPHVpdGV4dCBuYW1lPSJFTEFQU0VEIiB2YWx1ZT0i5Ymp5L2ZICVtIOWIhumSnyAlcyDnp5IiLz4NCgkJPHVpdGV4dCBuYW1lPSJOT1RGT1VORCIgdmFsdWU9IuacquaJvuWIsOS7u+S9leWGheWuuSIvPg0KCQk8dWl0ZXh0IG5hbWU9IkFUVEFDSE1FTlRTIiB2YWx1ZT0i6ZmE5Lu2Ii8+DQoJCTwhLS0gc3Vic3RpdHV0aW9uOiAlcCA9PSBjdXJyZW50IHNwZWFrZXIncyB0aXRsZSAtLT4NCgkJPHVpdGV4dCBuYW1lPSJCSU9XSU5fVElUTEUiIHZhbHVlPSLkuKrkurrnroDku4s6ICVwIi8+DQoJCTx1aXRleHQgbmFtZT0iQklPQlROX1RJVExFIiB2YWx1ZT0i5Liq5Lq6566A5LuLIi8+DQoJCTx1aXRleHQgbmFtZT0iRElWSURFUkJUTl9USVRMRSIgdmFsdWU9InwiLz4NCgkJPHVpdGV4dCBuYW1lPSJDT05UQUNUQlROX1RJVExFIiB2YWx1ZT0i6IGU57O75pa55byPIi8+DQoJCTx1aXRleHQgbmFtZT0iVEFCX1FVSVoiIHZhbHVlPSLmtYvpqowiLz4NCgkJPHVpdGV4dCBuYW1lPSJUQUJfT1VUTElORSIgdmFsdWU9IuWkp+e6siIvPg0KCQk8dWl0ZXh0IG5hbWU9IlRBQl9USFVNQiIgdmFsdWU9Iue8qeeVpeWbviIvPg0KCQk8dWl0ZXh0IG5hbWU9IlRBQl9OT1RFUyIgdmFsdWU9IuWkh+azqCIvPg0KCQk8dWl0ZXh0IG5hbWU9IlRBQl9TRUFSQ0giIHZhbHVlPSLmkJzntKIiLz4NCgkJPHVpdGV4dCBuYW1lPSJTTElERV9IRUFESU5HIiB2YWx1ZT0i5bm754Gv54mH5qCH6aKYIi8+DQoJCTx1aXRleHQgbmFtZT0iRFVSQVRJT05fSEVBRElORyIgdmFsdWU9IuaMgee7reaXtumXtCIvPg0KCQk8dWl0ZXh0IG5hbWU9IlNFQVJDSF9IRUFESU5HIiB2YWx1ZT0i5pCc57Si5paH5pysOiIvPg0KCQk8dWl0ZXh0IG5hbWU9IlRIVU1CX0hFQURJTkciIHZhbHVlPSLlubvnga/niYciLz4NCgkJPHVpdGV4dCBuYW1lPSJUSFVNQl9JTkZPIiB2YWx1ZT0i5bm754Gv54mH5qCH6aKYL+aMgee7reaXtumXtCIvPg0KCQk8dWl0ZXh0IG5hbWU9IkFUVEFDSE5BTUVfSEVBRElORyIgdmFsdWU9IuaWh+S7tuWQjSIvPg0KCQk8dWl0ZXh0IG5hbWU9IkFUVEFDSFNJWkVfSEVBRElORyIgdmFsdWU9IuWkp+WwjyIvPg0KCQk8dWl0ZXh0IG5hbWU9IlNMSURFX05PVEVTIiB2YWx1ZT0i5bm754Gv54mH5aSH5rOoIi8+DQoJCTwhLS1xdWl6IHBvZCBhbmQgbWVzc2FnZSBib3ggdGV4dHMtLT4NCgkJPHVpdGV4dCBuYW1lPSJRVUlaUE9EX1FVSVpfQVRURU1QVCIgdmFsdWU9Iua1i+mqjOWwneivleasoeaVsDoiLz4NCgkJPHVpdGV4dCBuYW1lPSJRVUlaUE9EX1FVSVpfQVRURU1QVF9WQUxVRSIgdmFsdWU9IuesrCAlbiDmrKHvvIzlhbEgJXQg5qyhIi8+DQoJCTx1aXRleHQgbmFtZT0iUVVJWlBPRF9RVUlaX1NDT1JFIiB2YWx1ZT0i5b6X5YiGOiIvPg0KCQk8dWl0ZXh0IG5hbWU9IlFVSVpQT0RfUVVJWl9QQVNTU0NPUkUiIHZhbHVlPSLlj4rmoLzliIbmlbA6Ii8+DQoJCTx1aXRleHQgbmFtZT0iUVVJWlBPRF9RVUlaX01BWFNDT1JFIiB2YWx1ZT0i5pyA6auY5YiG5pWwOiIvPg0KCQk8dWl0ZXh0IG5hbWU9IlFVSVpQT0RfUVVFU0FUTVBUX1NUUiIgdmFsdWU9IuWwneivleasoeaVsDog56ysICVuIOasoe+8jOWFsSAldCDmrKEiLz4NCgkJPHVpdGV4dCBuYW1lPSJRVUlaUE9EX1FVRVNUWVBFX1NUUiIgdmFsdWU9Iuexu+WeizogJXMiLz4NCgkJPHVpdGV4dCBuYW1lPSJRVUlaUE9EX1FVRVNUWVBFX0dSRCIgdmFsdWU9IuivhOe6pyIvPg0KCQk8dWl0ZXh0IG5hbWU9IlFVSVpQT0RfUVVFU1RZUEVfU1ZZIiB2YWx1ZT0i6LCD5p+lIi8+DQoJCTx1aXRleHQgbmFtZT0iUVVJWlBPRF9RVUlaQVRNUFRfSU5GIiB2YWx1ZT0i5peg6ZmQIi8+DQoJCTx1aXRleHQgbmFtZT0iUVVJWlBPRF9RVUVTQVRNUFRfSU5GIiB2YWx1ZT0i5peg6ZmQIi8+DQoJCTx1aXRleHQgbmFtZT0iV0FSTklOR01TR19ZRVNTVFJJTkciIHZhbHVlPSLmmK8iLz4NCgkJPHVpdGV4dCBuYW1lPSJXQVJOSU5HTVNHX05PU1RSSU5HIiB2YWx1ZT0i5ZCmIi8+DQoJCTx1aXRleHQgbmFtZT0iV0FSTklOR01TR19USVRMRVNUUklORyIgdmFsdWU9Iua1i+mqjOWvvOiIquitpuWRiiIvPg0KCQk8dWl0ZXh0IG5hbWU9IldBUk5JTkdNU0dfTVNHU1RSSU5HIiB2YWx1ZT0i5q2k5rWL6aqM5Lit5pyJ5pyq5bCd6K+V5L2c562U55qE6Zeu6aKY44CCJiN4QTsmI3hBO+WNleWHu+KAnOaYr+KAnemAgOWHuuatpOa1i+mqjOOAguWNleWHu+KAnOWQpuKAnee7p+e7rea1i+mqjOOAgiIvPg0KCQk8dWl0ZXh0IG5hbWU9IklORk9STUFUSU9OX0gyNjRfRkxBU0hQTEFZRVIiIHZhbHVlPSLlvZPliY3lronoo4XlnKjmgqjnmoTorqHnrpfmnLrkuIrnmoQgRmxhc2ggUGxheWVyIOeJiOacrOS4jeaUr+aMgeivpeinhumikeOAguWNleWHu+inhumikeWMuuWfn+S4i+i9veacgOaWsOeJiOacrOeahCBGbGFzaCBQbGF5ZXLjgIIiLz4NCgkJPCEtLSBzdWJzdGl0dXRpb246ICVwID09IHByZXNlbnRhdGlvbiB0aXRsZSAtLT4NCgkJPCEtLSBzdWJzdGl0dXRpb246ICVzID09IHNsaWRlIHRpdGxlIC0tPg0KCQk8IS0tIHN1YnN0aXR1dGlvbjogJW4gPT0gc2xpZGUgbnVtYmVyIC0tPg0KCQk8dWl0ZXh0IG5hbWU9IkJPT0tNQVJLIiB2YWx1ZT0iQWRvYmUgUHJlc2VudGVyIC0gJXAiLz4NCgkJPCEtLSBzdWJzdGl0dXRpb246ICVwID09IHByZXNlbnRhdGlvbiB0aXRsZSAtLT4NCgkJPCEtLSBzdWJzdGl0dXRpb246ICVzID09IHNsaWRlIHRpdGxlIC0tPg0KCQk8IS0tIHN1YnN0aXR1dGlvbjogJW4gPT0gc2xpZGUgbnVtYmVyIC0tPg0KCQk8dWl0ZXh0IG5hbWU9IkJPT0tNQVJLU0xJREUiIHZhbHVlPSJBZG9iZSBQcmVzZW50ZXIgLSAlcCAlcyIvPg0KCQk8dWl0ZXh0IG5hbWU9IlNIT1dTSURFQkFSIiB2YWx1ZT0i5ZCR5Y+C5Yqg6ICF5pi+56S65o+Q6KaB5qCPIi8+DQoJCTx1aXRleHQgbmFtZT0iTVVURSIgdmFsdWU9IumdmemfsyIvPg0KCQk8dWl0ZXh0IG5hbWU9IkRPQ1dSQVBfVElUTEUiIHZhbHVlPSJQcmVzZW50ZXIg5paH5Lu26ZmE5Lu2Ii8+DQoJCTx1aXRleHQgbmFtZT0iRE9DV1JBUF9NU0ciIHZhbHVlPSLkv53lrZjliLDmiJHnmoTorqHnrpfmnLoiLz4NCgkJPHVpdGV4dCBuYW1lPSJET0NXUkFQX1BST01QVCIgdmFsdWU9IuWNleWHu+S7peS4i+i9vSIvPg0KCTwvbGFuZ3VhZ2U+DQo8L2NvbmZpZ3VyYXRpb24+DQo="/>
  <p:tag name="MMPROD_UIDATA" val="&lt;database version=&quot;7.0&quot;&gt;&lt;object type=&quot;1&quot; unique_id=&quot;10001&quot;&gt;&lt;property id=&quot;20141&quot; value=&quot;Sexual Reproduction (LSS2)&quot;/&gt;&lt;property id=&quot;20144&quot; value=&quot;1&quot;/&gt;&lt;property id=&quot;20146&quot; value=&quot;0&quot;/&gt;&lt;property id=&quot;20147&quot; value=&quot;0&quot;/&gt;&lt;property id=&quot;20148&quot; value=&quot;5&quot;/&gt;&lt;property id=&quot;20180&quot; value=&quot;1&quot;/&gt;&lt;property id=&quot;20181&quot; value=&quot;1&quot;/&gt;&lt;property id=&quot;20182&quot; value=&quot;0&quot;/&gt;&lt;property id=&quot;20183&quot; value=&quot;1&quot;/&gt;&lt;property id=&quot;20184&quot; value=&quot;7&quot;/&gt;&lt;property id=&quot;20224&quot; value=&quot;D:\Documents\Chinese High\LSS\LSS2 Topics and Lessons\Module Part 3 - Sexual Reproduction and Issues on Sex&quot;/&gt;&lt;property id=&quot;20226&quot; value=&quot;D:\Documents\Chinese High\LSS\LSS2 Topics and Lessons\Module Part 3 - Sexual Reproduction and Issues on Sex\Sexual Reproduction Slides 1.ppt&quot;/&gt;&lt;property id=&quot;20250&quot; value=&quot;0&quot;/&gt;&lt;property id=&quot;20251&quot; value=&quot;0&quot;/&gt;&lt;property id=&quot;20259&quot; value=&quot;0&quot;/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3&quot; value=&quot;-1&quot;/&gt;&lt;property id=&quot;20307&quot; value=&quot;256&quot;/&gt;&lt;property id=&quot;20309&quot; value=&quot;-1&quot;/&gt;&lt;property id=&quot;20312&quot; value=&quot;0&quot;/&gt;&lt;/object&gt;&lt;object type=&quot;3&quot; unique_id=&quot;10005&quot;&gt;&lt;property id=&quot;20148&quot; value=&quot;5&quot;/&gt;&lt;property id=&quot;20300&quot; value=&quot;Slide 4 - &amp;quot;Types of Reproduction&amp;quot;&quot;/&gt;&lt;property id=&quot;20303&quot; value=&quot;-1&quot;/&gt;&lt;property id=&quot;20307&quot; value=&quot;257&quot;/&gt;&lt;property id=&quot;20309&quot; value=&quot;-1&quot;/&gt;&lt;/object&gt;&lt;object type=&quot;3&quot; unique_id=&quot;10038&quot;&gt;&lt;property id=&quot;20148&quot; value=&quot;5&quot;/&gt;&lt;property id=&quot;20300&quot; value=&quot;Slide 3&quot;/&gt;&lt;property id=&quot;20303&quot; value=&quot;-1&quot;/&gt;&lt;property id=&quot;20307&quot; value=&quot;258&quot;/&gt;&lt;property id=&quot;20309&quot; value=&quot;-1&quot;/&gt;&lt;property id=&quot;20312&quot; value=&quot;0&quot;/&gt;&lt;/object&gt;&lt;object type=&quot;3&quot; unique_id=&quot;10049&quot;&gt;&lt;property id=&quot;20148&quot; value=&quot;5&quot;/&gt;&lt;property id=&quot;20300&quot; value=&quot;Slide 5 - &amp;quot;Types of Reproduction&amp;quot;&quot;/&gt;&lt;property id=&quot;20303&quot; value=&quot;-1&quot;/&gt;&lt;property id=&quot;20307&quot; value=&quot;259&quot;/&gt;&lt;property id=&quot;20309&quot; value=&quot;-1&quot;/&gt;&lt;/object&gt;&lt;object type=&quot;3&quot; unique_id=&quot;10050&quot;&gt;&lt;property id=&quot;20148&quot; value=&quot;5&quot;/&gt;&lt;property id=&quot;20300&quot; value=&quot;Slide 6 - &amp;quot;Puberty – A time of change&amp;quot;&quot;/&gt;&lt;property id=&quot;20303&quot; value=&quot;-1&quot;/&gt;&lt;property id=&quot;20307&quot; value=&quot;260&quot;/&gt;&lt;property id=&quot;20309&quot; value=&quot;-1&quot;/&gt;&lt;/object&gt;&lt;object type=&quot;3&quot; unique_id=&quot;10079&quot;&gt;&lt;property id=&quot;20148&quot; value=&quot;5&quot;/&gt;&lt;property id=&quot;20300&quot; value=&quot;Slide 7 - &amp;quot;Secondary Sexual Characteristics&amp;quot;&quot;/&gt;&lt;property id=&quot;20303&quot; value=&quot;-1&quot;/&gt;&lt;property id=&quot;20307&quot; value=&quot;261&quot;/&gt;&lt;property id=&quot;20309&quot; value=&quot;-1&quot;/&gt;&lt;/object&gt;&lt;object type=&quot;3&quot; unique_id=&quot;10112&quot;&gt;&lt;property id=&quot;20148&quot; value=&quot;5&quot;/&gt;&lt;property id=&quot;20300&quot; value=&quot;Slide 8 - &amp;quot;Male Reproductive System&amp;quot;&quot;/&gt;&lt;property id=&quot;20303&quot; value=&quot;-1&quot;/&gt;&lt;property id=&quot;20307&quot; value=&quot;263&quot;/&gt;&lt;property id=&quot;20309&quot; value=&quot;-1&quot;/&gt;&lt;/object&gt;&lt;object type=&quot;3&quot; unique_id=&quot;10113&quot;&gt;&lt;property id=&quot;20148&quot; value=&quot;5&quot;/&gt;&lt;property id=&quot;20300&quot; value=&quot;Slide 10 - &amp;quot;Male Reproductive System&amp;quot;&quot;/&gt;&lt;property id=&quot;20303&quot; value=&quot;-1&quot;/&gt;&lt;property id=&quot;20307&quot; value=&quot;262&quot;/&gt;&lt;property id=&quot;20309&quot; value=&quot;-1&quot;/&gt;&lt;/object&gt;&lt;object type=&quot;3&quot; unique_id=&quot;10164&quot;&gt;&lt;property id=&quot;20148&quot; value=&quot;5&quot;/&gt;&lt;property id=&quot;20300&quot; value=&quot;Slide 9 - &amp;quot;Male Reproductive System&amp;quot;&quot;/&gt;&lt;property id=&quot;20303&quot; value=&quot;-1&quot;/&gt;&lt;property id=&quot;20307&quot; value=&quot;265&quot;/&gt;&lt;property id=&quot;20309&quot; value=&quot;-1&quot;/&gt;&lt;/object&gt;&lt;object type=&quot;3&quot; unique_id=&quot;10165&quot;&gt;&lt;property id=&quot;20148&quot; value=&quot;5&quot;/&gt;&lt;property id=&quot;20300&quot; value=&quot;Slide 12 - &amp;quot;Female Reproductive System&amp;quot;&quot;/&gt;&lt;property id=&quot;20303&quot; value=&quot;-1&quot;/&gt;&lt;property id=&quot;20307&quot; value=&quot;264&quot;/&gt;&lt;property id=&quot;20309&quot; value=&quot;-1&quot;/&gt;&lt;/object&gt;&lt;object type=&quot;3&quot; unique_id=&quot;10226&quot;&gt;&lt;property id=&quot;20148&quot; value=&quot;5&quot;/&gt;&lt;property id=&quot;20300&quot; value=&quot;Slide 11&quot;/&gt;&lt;property id=&quot;20303&quot; value=&quot;-1&quot;/&gt;&lt;property id=&quot;20307&quot; value=&quot;266&quot;/&gt;&lt;property id=&quot;20309&quot; value=&quot;-1&quot;/&gt;&lt;/object&gt;&lt;object type=&quot;3&quot; unique_id=&quot;10305&quot;&gt;&lt;property id=&quot;20148&quot; value=&quot;5&quot;/&gt;&lt;property id=&quot;20300&quot; value=&quot;Slide 13&quot;/&gt;&lt;property id=&quot;20303&quot; value=&quot;-1&quot;/&gt;&lt;property id=&quot;20307&quot; value=&quot;268&quot;/&gt;&lt;property id=&quot;20309&quot; value=&quot;-1&quot;/&gt;&lt;/object&gt;&lt;object type=&quot;3&quot; unique_id=&quot;10457&quot;&gt;&lt;property id=&quot;20148&quot; value=&quot;5&quot;/&gt;&lt;property id=&quot;20300&quot; value=&quot;Slide 14 - &amp;quot;Female Reproductive System&amp;quot;&quot;/&gt;&lt;property id=&quot;20303&quot; value=&quot;-1&quot;/&gt;&lt;property id=&quot;20307&quot; value=&quot;269&quot;/&gt;&lt;property id=&quot;20309&quot; value=&quot;-1&quot;/&gt;&lt;/object&gt;&lt;object type=&quot;3&quot; unique_id=&quot;10458&quot;&gt;&lt;property id=&quot;20148&quot; value=&quot;5&quot;/&gt;&lt;property id=&quot;20300&quot; value=&quot;Slide 15 - &amp;quot;Male and Female Gametes&amp;quot;&quot;/&gt;&lt;property id=&quot;20303&quot; value=&quot;-1&quot;/&gt;&lt;property id=&quot;20307&quot; value=&quot;270&quot;/&gt;&lt;property id=&quot;20309&quot; value=&quot;-1&quot;/&gt;&lt;/object&gt;&lt;object type=&quot;3&quot; unique_id=&quot;10540&quot;&gt;&lt;property id=&quot;20148&quot; value=&quot;5&quot;/&gt;&lt;property id=&quot;20300&quot; value=&quot;Slide 16 - &amp;quot;Male and Female Gametes&amp;quot;&quot;/&gt;&lt;property id=&quot;20303&quot; value=&quot;-1&quot;/&gt;&lt;property id=&quot;20307&quot; value=&quot;271&quot;/&gt;&lt;property id=&quot;20309&quot; value=&quot;-1&quot;/&gt;&lt;/object&gt;&lt;object type=&quot;3&quot; unique_id=&quot;10592&quot;&gt;&lt;property id=&quot;20148&quot; value=&quot;5&quot;/&gt;&lt;property id=&quot;20300&quot; value=&quot;Slide 17 - &amp;quot;Menstrual Cycle&amp;quot;&quot;/&gt;&lt;property id=&quot;20303&quot; value=&quot;-1&quot;/&gt;&lt;property id=&quot;20307&quot; value=&quot;272&quot;/&gt;&lt;property id=&quot;20309&quot; value=&quot;-1&quot;/&gt;&lt;/object&gt;&lt;object type=&quot;3&quot; unique_id=&quot;10611&quot;&gt;&lt;property id=&quot;20148&quot; value=&quot;5&quot;/&gt;&lt;property id=&quot;20300&quot; value=&quot;Slide 18 - &amp;quot;Menstrual Cycle&amp;quot;&quot;/&gt;&lt;property id=&quot;20303&quot; value=&quot;-1&quot;/&gt;&lt;property id=&quot;20307&quot; value=&quot;273&quot;/&gt;&lt;property id=&quot;20309&quot; value=&quot;-1&quot;/&gt;&lt;/object&gt;&lt;object type=&quot;3&quot; unique_id=&quot;10821&quot;&gt;&lt;property id=&quot;20148&quot; value=&quot;5&quot;/&gt;&lt;property id=&quot;20300&quot; value=&quot;Slide 19 - &amp;quot;Menstrual Cycle&amp;quot;&quot;/&gt;&lt;property id=&quot;20303&quot; value=&quot;-1&quot;/&gt;&lt;property id=&quot;20307&quot; value=&quot;275&quot;/&gt;&lt;property id=&quot;20309&quot; value=&quot;-1&quot;/&gt;&lt;/object&gt;&lt;object type=&quot;3&quot; unique_id=&quot;10822&quot;&gt;&lt;property id=&quot;20148&quot; value=&quot;5&quot;/&gt;&lt;property id=&quot;20300&quot; value=&quot;Slide 20 - &amp;quot;Copulation (Mating)&amp;quot;&quot;/&gt;&lt;property id=&quot;20303&quot; value=&quot;-1&quot;/&gt;&lt;property id=&quot;20307&quot; value=&quot;274&quot;/&gt;&lt;property id=&quot;20309&quot; value=&quot;-1&quot;/&gt;&lt;/object&gt;&lt;object type=&quot;3&quot; unique_id=&quot;10949&quot;&gt;&lt;property id=&quot;20148&quot; value=&quot;5&quot;/&gt;&lt;property id=&quot;20300&quot; value=&quot;Slide 21 - &amp;quot;Fertilization&amp;quot;&quot;/&gt;&lt;property id=&quot;20303&quot; value=&quot;-1&quot;/&gt;&lt;property id=&quot;20307&quot; value=&quot;277&quot;/&gt;&lt;property id=&quot;20309&quot; value=&quot;-1&quot;/&gt;&lt;/object&gt;&lt;object type=&quot;3&quot; unique_id=&quot;10950&quot;&gt;&lt;property id=&quot;20148&quot; value=&quot;5&quot;/&gt;&lt;property id=&quot;20300&quot; value=&quot;Slide 23 - &amp;quot;Fertilization&amp;quot;&quot;/&gt;&lt;property id=&quot;20303&quot; value=&quot;-1&quot;/&gt;&lt;property id=&quot;20307&quot; value=&quot;278&quot;/&gt;&lt;property id=&quot;20309&quot; value=&quot;-1&quot;/&gt;&lt;/object&gt;&lt;object type=&quot;3&quot; unique_id=&quot;10951&quot;&gt;&lt;property id=&quot;20148&quot; value=&quot;5&quot;/&gt;&lt;property id=&quot;20300&quot; value=&quot;Slide 24 - &amp;quot;Post-Fertilization &amp;amp; Implantation&amp;quot;&quot;/&gt;&lt;property id=&quot;20303&quot; value=&quot;-1&quot;/&gt;&lt;property id=&quot;20307&quot; value=&quot;276&quot;/&gt;&lt;property id=&quot;20309&quot; value=&quot;-1&quot;/&gt;&lt;/object&gt;&lt;object type=&quot;3&quot; unique_id=&quot;11024&quot;&gt;&lt;property id=&quot;20148&quot; value=&quot;5&quot;/&gt;&lt;property id=&quot;20300&quot; value=&quot;Slide 22 - &amp;quot;Fertilization&amp;quot;&quot;/&gt;&lt;property id=&quot;20303&quot; value=&quot;-1&quot;/&gt;&lt;property id=&quot;20307&quot; value=&quot;279&quot;/&gt;&lt;property id=&quot;20309&quot; value=&quot;-1&quot;/&gt;&lt;/object&gt;&lt;object type=&quot;3&quot; unique_id=&quot;11125&quot;&gt;&lt;property id=&quot;20148&quot; value=&quot;5&quot;/&gt;&lt;property id=&quot;20300&quot; value=&quot;Slide 25 - &amp;quot;Post-Fertilization &amp;amp; Implantation&amp;quot;&quot;/&gt;&lt;property id=&quot;20303&quot; value=&quot;-1&quot;/&gt;&lt;property id=&quot;20307&quot; value=&quot;280&quot;/&gt;&lt;property id=&quot;20309&quot; value=&quot;-1&quot;/&gt;&lt;/object&gt;&lt;object type=&quot;3&quot; unique_id=&quot;11397&quot;&gt;&lt;property id=&quot;20148&quot; value=&quot;5&quot;/&gt;&lt;property id=&quot;20300&quot; value=&quot;Slide 2 - &amp;quot;Lesson OutLine&amp;quot;&quot;/&gt;&lt;property id=&quot;20307&quot; value=&quot;281&quot;/&gt;&lt;/object&gt;&lt;/object&gt;&lt;object type=&quot;10&quot; unique_id=&quot;11334&quot;&gt;&lt;object type=&quot;11&quot; unique_id=&quot;11335&quot;&gt;&lt;property id=&quot;20180&quot; value=&quot;1&quot;/&gt;&lt;property id=&quot;20181&quot; value=&quot;1&quot;/&gt;&lt;property id=&quot;20182&quot; value=&quot;0&quot;/&gt;&lt;property id=&quot;20183&quot; value=&quot;1&quot;/&gt;&lt;/object&gt;&lt;object type=&quot;12&quot; unique_id=&quot;11365&quot;&gt;&lt;/object&gt;&lt;/object&gt;&lt;object type=&quot;4&quot; unique_id=&quot;11364&quot;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44D8A19-7C5F-4462-993A-77B983D1C13F}&quot;/&gt;&lt;filename val=&quot;D:\Documents\Chinese High\LSS\LSS2 Topics and Lessons\Module Part 3 - Sexual Reproduction and Issues on Sex\data\asimages\{244D8A19-7C5F-4462-993A-77B983D1C13F}.png&quot;/&gt;&lt;hasEffects val=&quot;1&quot;/&gt;&lt;left val=&quot;60.84&quot;/&gt;&lt;top val=&quot;197.28&quot;/&gt;&lt;width val=&quot;609.48&quot;/&gt;&lt;height val=&quot;133.2&quot;/&gt;&lt;/ThreeDShapeInfo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E9CE318E-E237-4DD7-9D43-625D2C8BFAD6}&quot;/&gt;&lt;filename val=&quot;D:\Documents\Chinese High\LSS\LSS2 Topics and Lessons\Module Part 3 - Sexual Reproduction and Issues on Sex\data\asimages\{E9CE318E-E237-4DD7-9D43-625D2C8BFAD6}.png&quot;/&gt;&lt;hasEffects val=&quot;1&quot;/&gt;&lt;left val=&quot;799.56&quot;/&gt;&lt;top val=&quot;236.88&quot;/&gt;&lt;width val=&quot;268.2&quot;/&gt;&lt;height val=&quot;259.2&quot;/&gt;&lt;/ThreeDShapeInfo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F92F1849-0253-4AA3-8707-DB5688ADE45D}&quot;/&gt;&lt;filename val=&quot;D:\Documents\Chinese High\LSS\LSS2 Topics and Lessons\Module Part 3 - Sexual Reproduction and Issues on Sex\data\asimages\{F92F1849-0253-4AA3-8707-DB5688ADE45D}.png&quot;/&gt;&lt;hasEffects val=&quot;1&quot;/&gt;&lt;left val=&quot;730.44&quot;/&gt;&lt;top val=&quot;476.28&quot;/&gt;&lt;width val=&quot;359.64&quot;/&gt;&lt;height val=&quot;318.96&quot;/&gt;&lt;/ThreeDShapeInfo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7C3D5EA7-A9FD-42C2-8DBF-82606A44C5C2}&quot;/&gt;&lt;filename val=&quot;D:\Documents\Chinese High\LSS\LSS2 Topics and Lessons\Module Part 3 - Sexual Reproduction and Issues on Sex\data\asimages\{7C3D5EA7-A9FD-42C2-8DBF-82606A44C5C2}.png&quot;/&gt;&lt;hasEffects val=&quot;1&quot;/&gt;&lt;left val=&quot;305.28&quot;/&gt;&lt;top val=&quot;249.84&quot;/&gt;&lt;width val=&quot;169.2&quot;/&gt;&lt;height val=&quot;109.44&quot;/&gt;&lt;/ThreeDShapeInfo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DC0A474F-B357-47F9-9ADE-A4DF8CB09AEE}&quot;/&gt;&lt;filename val=&quot;D:\Documents\Chinese High\LSS\LSS2 Topics and Lessons\Module Part 3 - Sexual Reproduction and Issues on Sex\data\asimages\{DC0A474F-B357-47F9-9ADE-A4DF8CB09AEE}.png&quot;/&gt;&lt;hasEffects val=&quot;1&quot;/&gt;&lt;left val=&quot;12.6&quot;/&gt;&lt;top val=&quot;99.72&quot;/&gt;&lt;width val=&quot;342.72&quot;/&gt;&lt;height val=&quot;423&quot;/&gt;&lt;/ThreeDShapeInfo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A09ABFE4-B63F-478C-848A-1C8F5E03C823}&quot;/&gt;&lt;filename val=&quot;D:\Documents\Chinese High\LSS\LSS2 Topics and Lessons\Module Part 3 - Sexual Reproduction and Issues on Sex\data\asimages\{A09ABFE4-B63F-478C-848A-1C8F5E03C823}.png&quot;/&gt;&lt;hasEffects val=&quot;1&quot;/&gt;&lt;left val=&quot;344.88&quot;/&gt;&lt;top val=&quot;99.72&quot;/&gt;&lt;width val=&quot;356.4&quot;/&gt;&lt;height val=&quot;401.04&quot;/&gt;&lt;/ThreeDShapeInfo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586913C6-A1F5-4392-8298-F2C5178068C4}&quot;/&gt;&lt;filename val=&quot;D:\Documents\Chinese High\LSS\LSS2 Topics and Lessons\Module Part 3 - Sexual Reproduction and Issues on Sex\data\asimages\{586913C6-A1F5-4392-8298-F2C5178068C4}.png&quot;/&gt;&lt;hasEffects val=&quot;0&quot;/&gt;&lt;left val=&quot;36&quot;/&gt;&lt;top val=&quot;115.56&quot;/&gt;&lt;width val=&quot;644.04&quot;/&gt;&lt;height val=&quot;410.76&quot;/&gt;&lt;/ThreeDShapeInfo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06B61F38-FAD4-4F44-A963-0ACD54397DA3}&quot;/&gt;&lt;filename val=&quot;D:\Documents\Chinese High\LSS\LSS2 Topics and Lessons\Module Part 3 - Sexual Reproduction and Issues on Sex\data\asimages\{06B61F38-FAD4-4F44-A963-0ACD54397DA3}.png&quot;/&gt;&lt;hasEffects val=&quot;0&quot;/&gt;&lt;left val=&quot;36&quot;/&gt;&lt;top val=&quot;115.56&quot;/&gt;&lt;width val=&quot;644.04&quot;/&gt;&lt;height val=&quot;410.76&quot;/&gt;&lt;/ThreeDShapeInfo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2F6DC23-1851-429D-9641-7534345E216C}&quot;/&gt;&lt;filename val=&quot;D:\Documents\Chinese High\LSS\LSS2 Topics and Lessons\Module Part 3 - Sexual Reproduction and Issues on Sex\data\asimages\{32F6DC23-1851-429D-9641-7534345E216C}.png&quot;/&gt;&lt;hasEffects val=&quot;1&quot;/&gt;&lt;left val=&quot;15.12&quot;/&gt;&lt;top val=&quot;99.72&quot;/&gt;&lt;width val=&quot;702.36&quot;/&gt;&lt;height val=&quot;427.32&quot;/&gt;&lt;/ThreeDShapeInfo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4BB12B81-5973-4529-81BB-F9FA8F4A20A6}&quot;/&gt;&lt;filename val=&quot;D:\Documents\Chinese High\LSS\LSS2 Topics and Lessons\Module Part 3 - Sexual Reproduction and Issues on Sex\data\asimages\{4BB12B81-5973-4529-81BB-F9FA8F4A20A6}.png&quot;/&gt;&lt;hasEffects val=&quot;0&quot;/&gt;&lt;left val=&quot;1.44&quot;/&gt;&lt;top val=&quot;108&quot;/&gt;&lt;width val=&quot;716.76&quot;/&gt;&lt;height val=&quot;356.04&quot;/&gt;&lt;/ThreeDShapeInfo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E48DE421-03A2-42EE-9049-7389D887C154}&quot;/&gt;&lt;filename val=&quot;D:\Documents\Chinese High\LSS\LSS2 Topics and Lessons\Module Part 3 - Sexual Reproduction and Issues on Sex\data\asimages\{E48DE421-03A2-42EE-9049-7389D887C154}.png&quot;/&gt;&lt;hasEffects val=&quot;1&quot;/&gt;&lt;left val=&quot;8.28&quot;/&gt;&lt;top val=&quot;10.44&quot;/&gt;&lt;width val=&quot;85.32&quot;/&gt;&lt;height val=&quot;85.32&quot;/&gt;&lt;/ThreeDShapeInfo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44D8A19-7C5F-4462-993A-77B983D1C13F}&quot;/&gt;&lt;filename val=&quot;D:\Documents\Chinese High\LSS\LSS2 Topics and Lessons\Module Part 3 - Sexual Reproduction and Issues on Sex\data\asimages\{244D8A19-7C5F-4462-993A-77B983D1C13F}.png&quot;/&gt;&lt;hasEffects val=&quot;1&quot;/&gt;&lt;left val=&quot;60.84&quot;/&gt;&lt;top val=&quot;197.28&quot;/&gt;&lt;width val=&quot;609.48&quot;/&gt;&lt;height val=&quot;133.2&quot;/&gt;&lt;/ThreeDShapeInfo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7778D22B-2F5F-4108-9FA7-79DCFA4CEBAE}&quot;/&gt;&lt;filename val=&quot;D:\Documents\Chinese High\LSS\LSS2 Topics and Lessons\Module Part 3 - Sexual Reproduction and Issues on Sex\data\asimages\{7778D22B-2F5F-4108-9FA7-79DCFA4CEBAE}.png&quot;/&gt;&lt;hasEffects val=&quot;1&quot;/&gt;&lt;left val=&quot;528.84&quot;/&gt;&lt;top val=&quot;83.88&quot;/&gt;&lt;width val=&quot;213.48&quot;/&gt;&lt;height val=&quot;452.16&quot;/&gt;&lt;/ThreeDShapeInfo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6C3EDB75-49F9-4F2A-AF49-1A662ADF687B}&quot;/&gt;&lt;filename val=&quot;D:\Documents\Chinese High\LSS\LSS2 Topics and Lessons\Module Part 3 - Sexual Reproduction and Issues on Sex\data\asimages\{6C3EDB75-49F9-4F2A-AF49-1A662ADF687B}.png&quot;/&gt;&lt;hasEffects val=&quot;1&quot;/&gt;&lt;left val=&quot;336.6&quot;/&gt;&lt;top val=&quot;83.88&quot;/&gt;&lt;width val=&quot;293.4&quot;/&gt;&lt;height val=&quot;452.16&quot;/&gt;&lt;/ThreeDShapeInfo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904448FF-DF16-499E-80D4-752BCB2DB837}&quot;/&gt;&lt;filename val=&quot;D:\Documents\Chinese High\LSS\LSS2 Topics and Lessons\Module Part 3 - Sexual Reproduction and Issues on Sex\data\asimages\{904448FF-DF16-499E-80D4-752BCB2DB837}.png&quot;/&gt;&lt;hasEffects val=&quot;1&quot;/&gt;&lt;left val=&quot;165.6&quot;/&gt;&lt;top val=&quot;83.88&quot;/&gt;&lt;width val=&quot;286.56&quot;/&gt;&lt;height val=&quot;452.16&quot;/&gt;&lt;/ThreeDShapeInfo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6356C5EB-22D4-49D2-B277-3A4AB5BDC7C0}&quot;/&gt;&lt;filename val=&quot;D:\Documents\Chinese High\LSS\LSS2 Topics and Lessons\Module Part 3 - Sexual Reproduction and Issues on Sex\data\asimages\{6356C5EB-22D4-49D2-B277-3A4AB5BDC7C0}.png&quot;/&gt;&lt;hasEffects val=&quot;1&quot;/&gt;&lt;left val=&quot;-6.84&quot;/&gt;&lt;top val=&quot;83.88&quot;/&gt;&lt;width val=&quot;256.32&quot;/&gt;&lt;height val=&quot;452.16&quot;/&gt;&lt;/ThreeDShapeInfo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ABCBE9BF-98B0-45AD-B216-E5FD270C8E49}&quot;/&gt;&lt;filename val=&quot;D:\Documents\Chinese High\LSS\LSS2 Topics and Lessons\Module Part 3 - Sexual Reproduction and Issues on Sex\data\asimages\{ABCBE9BF-98B0-45AD-B216-E5FD270C8E49}.png&quot;/&gt;&lt;hasEffects val=&quot;1&quot;/&gt;&lt;left val=&quot;13.68&quot;/&gt;&lt;top val=&quot;452.16&quot;/&gt;&lt;width val=&quot;689.04&quot;/&gt;&lt;height val=&quot;83.88&quot;/&gt;&lt;/ThreeDShapeInfo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44D8A19-7C5F-4462-993A-77B983D1C13F}&quot;/&gt;&lt;filename val=&quot;D:\Documents\Chinese High\LSS\LSS2 Topics and Lessons\Module Part 3 - Sexual Reproduction and Issues on Sex\data\asimages\{244D8A19-7C5F-4462-993A-77B983D1C13F}.png&quot;/&gt;&lt;hasEffects val=&quot;1&quot;/&gt;&lt;left val=&quot;60.84&quot;/&gt;&lt;top val=&quot;197.28&quot;/&gt;&lt;width val=&quot;609.48&quot;/&gt;&lt;height val=&quot;133.2&quot;/&gt;&lt;/ThreeDShapeInfo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8E381DB-7359-4BCA-B513-026C3019833F}&quot;/&gt;&lt;filename val=&quot;D:\Documents\Chinese High\LSS\LSS2 Topics and Lessons\Module Part 3 - Sexual Reproduction and Issues on Sex\data\asimages\{38E381DB-7359-4BCA-B513-026C3019833F}.png&quot;/&gt;&lt;hasEffects val=&quot;1&quot;/&gt;&lt;left val=&quot;116.28&quot;/&gt;&lt;top val=&quot;100.44&quot;/&gt;&lt;width val=&quot;540&quot;/&gt;&lt;height val=&quot;446.04&quot;/&gt;&lt;/ThreeDShapeInfo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0411F6C-7C82-499F-96F7-E7FD605A7CFB}&quot;/&gt;&lt;filename val=&quot;D:\Documents\Chinese High\LSS\LSS2 Topics and Lessons\Module Part 3 - Sexual Reproduction and Issues on Sex\data\asimages\{20411F6C-7C82-499F-96F7-E7FD605A7CFB}.png&quot;/&gt;&lt;hasEffects val=&quot;1&quot;/&gt;&lt;left val=&quot;68.4&quot;/&gt;&lt;top val=&quot;103.68&quot;/&gt;&lt;width val=&quot;630.36&quot;/&gt;&lt;height val=&quot;78.48&quot;/&gt;&lt;/ThreeDShapeInfo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44D8A19-7C5F-4462-993A-77B983D1C13F}&quot;/&gt;&lt;filename val=&quot;D:\Documents\Chinese High\LSS\LSS2 Topics and Lessons\Module Part 3 - Sexual Reproduction and Issues on Sex\data\asimages\{244D8A19-7C5F-4462-993A-77B983D1C13F}.png&quot;/&gt;&lt;hasEffects val=&quot;1&quot;/&gt;&lt;left val=&quot;60.84&quot;/&gt;&lt;top val=&quot;197.28&quot;/&gt;&lt;width val=&quot;609.48&quot;/&gt;&lt;height val=&quot;133.2&quot;/&gt;&lt;/ThreeDShapeInfo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5BA07E8B-D508-4FC5-A8C1-7C1C53B74B84}&quot;/&gt;&lt;filename val=&quot;D:\Documents\Chinese High\LSS\LSS2 Topics and Lessons\Module Part 3 - Sexual Reproduction and Issues on Sex\data\asimages\{5BA07E8B-D508-4FC5-A8C1-7C1C53B74B84}.png&quot;/&gt;&lt;hasEffects val=&quot;1&quot;/&gt;&lt;left val=&quot;12.6&quot;/&gt;&lt;top val=&quot;12.6&quot;/&gt;&lt;width val=&quot;78.84&quot;/&gt;&lt;height val=&quot;78.84&quot;/&gt;&lt;/ThreeDShapeInfo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586913C6-A1F5-4392-8298-F2C5178068C4}&quot;/&gt;&lt;filename val=&quot;D:\Documents\Chinese High\LSS\LSS2 Topics and Lessons\Module Part 3 - Sexual Reproduction and Issues on Sex\data\asimages\{586913C6-A1F5-4392-8298-F2C5178068C4}.png&quot;/&gt;&lt;hasEffects val=&quot;0&quot;/&gt;&lt;left val=&quot;36&quot;/&gt;&lt;top val=&quot;115.56&quot;/&gt;&lt;width val=&quot;644.04&quot;/&gt;&lt;height val=&quot;410.76&quot;/&gt;&lt;/ThreeDShapeInfo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E8125634-6BD0-4A97-A51B-487336DD9C98}&quot;/&gt;&lt;filename val=&quot;D:\Documents\Chinese High\LSS\LSS2 Topics and Lessons\Module Part 3 - Sexual Reproduction and Issues on Sex\data\asimages\{E8125634-6BD0-4A97-A51B-487336DD9C98}.png&quot;/&gt;&lt;hasEffects val=&quot;1&quot;/&gt;&lt;left val=&quot;-9&quot;/&gt;&lt;top val=&quot;2.88&quot;/&gt;&lt;width val=&quot;126&quot;/&gt;&lt;height val=&quot;129.6&quot;/&gt;&lt;/ThreeDShapeInfo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32377D17-F786-4B50-BA28-D321550CA646}&quot;/&gt;&lt;filename val=&quot;D:\Documents\Chinese High\LSS\LSS2 Topics and Lessons\Module Part 3 - Sexual Reproduction and Issues on Sex\data\asimages\{32377D17-F786-4B50-BA28-D321550CA646}.png&quot;/&gt;&lt;hasEffects val=&quot;1&quot;/&gt;&lt;left val=&quot;729.72&quot;/&gt;&lt;top val=&quot;123.84&quot;/&gt;&lt;width val=&quot;191.16&quot;/&gt;&lt;height val=&quot;97.92&quot;/&gt;&lt;/ThreeDShapeInfo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44D8A19-7C5F-4462-993A-77B983D1C13F}&quot;/&gt;&lt;filename val=&quot;D:\Documents\Chinese High\LSS\LSS2 Topics and Lessons\Module Part 3 - Sexual Reproduction and Issues on Sex\data\asimages\{244D8A19-7C5F-4462-993A-77B983D1C13F}.png&quot;/&gt;&lt;hasEffects val=&quot;1&quot;/&gt;&lt;left val=&quot;60.84&quot;/&gt;&lt;top val=&quot;197.28&quot;/&gt;&lt;width val=&quot;609.48&quot;/&gt;&lt;height val=&quot;133.2&quot;/&gt;&lt;/ThreeDShapeInfo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4A702C8C-9E15-4CA2-A7FC-641FC3299DC9}&quot;/&gt;&lt;filename val=&quot;D:\Documents\Chinese High\LSS\LSS2 Topics and Lessons\Module Part 3 - Sexual Reproduction and Issues on Sex\data\asimages\{4A702C8C-9E15-4CA2-A7FC-641FC3299DC9}.png&quot;/&gt;&lt;hasEffects val=&quot;1&quot;/&gt;&lt;left val=&quot;227.16&quot;/&gt;&lt;top val=&quot;125.28&quot;/&gt;&lt;width val=&quot;251.28&quot;/&gt;&lt;height val=&quot;64.44&quot;/&gt;&lt;/ThreeDShapeInfo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4A702C8C-9E15-4CA2-A7FC-641FC3299DC9}&quot;/&gt;&lt;filename val=&quot;D:\Documents\Chinese High\LSS\LSS2 Topics and Lessons\Module Part 3 - Sexual Reproduction and Issues on Sex\data\asimages\{4A702C8C-9E15-4CA2-A7FC-641FC3299DC9}.png&quot;/&gt;&lt;hasEffects val=&quot;1&quot;/&gt;&lt;left val=&quot;227.16&quot;/&gt;&lt;top val=&quot;125.28&quot;/&gt;&lt;width val=&quot;251.28&quot;/&gt;&lt;height val=&quot;64.44&quot;/&gt;&lt;/ThreeDShapeInfo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244D8A19-7C5F-4462-993A-77B983D1C13F}&quot;/&gt;&lt;filename val=&quot;D:\Documents\Chinese High\LSS\LSS2 Topics and Lessons\Module Part 3 - Sexual Reproduction and Issues on Sex\data\asimages\{244D8A19-7C5F-4462-993A-77B983D1C13F}.png&quot;/&gt;&lt;hasEffects val=&quot;1&quot;/&gt;&lt;left val=&quot;60.84&quot;/&gt;&lt;top val=&quot;197.28&quot;/&gt;&lt;width val=&quot;609.48&quot;/&gt;&lt;height val=&quot;133.2&quot;/&gt;&lt;/ThreeDShapeInfo&gt;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3132</TotalTime>
  <Words>1400</Words>
  <Application>Microsoft Office PowerPoint</Application>
  <PresentationFormat>On-screen Show (4:3)</PresentationFormat>
  <Paragraphs>337</Paragraphs>
  <Slides>38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8" baseType="lpstr">
      <vt:lpstr>Arial</vt:lpstr>
      <vt:lpstr>Ellianarelle's Path</vt:lpstr>
      <vt:lpstr>Edwardian Script ITC</vt:lpstr>
      <vt:lpstr>宋体</vt:lpstr>
      <vt:lpstr>Miriam Transparent</vt:lpstr>
      <vt:lpstr>Times New Roman</vt:lpstr>
      <vt:lpstr>Calibri</vt:lpstr>
      <vt:lpstr>Bellerose</vt:lpstr>
      <vt:lpstr>Wingdings</vt:lpstr>
      <vt:lpstr>Office Theme</vt:lpstr>
      <vt:lpstr>PowerPoint Presentation</vt:lpstr>
      <vt:lpstr>Chapter OutLine</vt:lpstr>
      <vt:lpstr>Introduction</vt:lpstr>
      <vt:lpstr>Types of Reproduction</vt:lpstr>
      <vt:lpstr>Stages in Sexual Reproduction in Humans</vt:lpstr>
      <vt:lpstr>PowerPoint Presentation</vt:lpstr>
      <vt:lpstr>PowerPoint Presentation</vt:lpstr>
      <vt:lpstr>Puberty – A time of change</vt:lpstr>
      <vt:lpstr>Secondary Sexual Characteristics</vt:lpstr>
      <vt:lpstr>Male Reproductive System</vt:lpstr>
      <vt:lpstr>Male Reproductive System</vt:lpstr>
      <vt:lpstr>Male Reproductive System</vt:lpstr>
      <vt:lpstr>PowerPoint Presentation</vt:lpstr>
      <vt:lpstr>Female Reproductive System</vt:lpstr>
      <vt:lpstr>PowerPoint Presentation</vt:lpstr>
      <vt:lpstr>Female Reproductive System</vt:lpstr>
      <vt:lpstr>Male and Female Gametes</vt:lpstr>
      <vt:lpstr>Male and Female Gametes</vt:lpstr>
      <vt:lpstr>PowerPoint Presentation</vt:lpstr>
      <vt:lpstr>PowerPoint Presentation</vt:lpstr>
      <vt:lpstr>Menstrual Cycle</vt:lpstr>
      <vt:lpstr>Menstrual Cycle</vt:lpstr>
      <vt:lpstr>Menstrual Cycle</vt:lpstr>
      <vt:lpstr>PowerPoint Presentation</vt:lpstr>
      <vt:lpstr>PowerPoint Presentation</vt:lpstr>
      <vt:lpstr>Copulation (Mating)</vt:lpstr>
      <vt:lpstr>Fertilization</vt:lpstr>
      <vt:lpstr>Fertilization</vt:lpstr>
      <vt:lpstr>Fertilization</vt:lpstr>
      <vt:lpstr>Fertilization</vt:lpstr>
      <vt:lpstr>PowerPoint Presentation</vt:lpstr>
      <vt:lpstr>PowerPoint Presentation</vt:lpstr>
      <vt:lpstr>Post-Fertilization &amp; Implantation</vt:lpstr>
      <vt:lpstr>Embryonic Development</vt:lpstr>
      <vt:lpstr>Embryonic Development</vt:lpstr>
      <vt:lpstr>Embryonic and Placenta Development</vt:lpstr>
      <vt:lpstr>Embryonic Development Summary</vt:lpstr>
      <vt:lpstr>The Placenta, Amnion &amp; Umbilical Cord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504</dc:title>
  <dc:creator>tanky</dc:creator>
  <cp:lastModifiedBy>shieyuhao</cp:lastModifiedBy>
  <cp:revision>126</cp:revision>
  <dcterms:created xsi:type="dcterms:W3CDTF">2009-08-19T01:03:22Z</dcterms:created>
  <dcterms:modified xsi:type="dcterms:W3CDTF">2011-08-30T09:11:09Z</dcterms:modified>
</cp:coreProperties>
</file>